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4CE35-C6F5-4FC2-80F1-305674AB6284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51B0-A1FC-4C4E-94AD-05F4A009151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5766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4051B0-A1FC-4C4E-94AD-05F4A009151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9060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6DD2-88B2-49F9-87D7-547848AA5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2CB763-E55B-480E-A4B0-FFDB8FE3B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1F401-02E9-490B-A77C-5C4AB018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62464-B76F-4E22-8448-F11EEB907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2632A-E61B-4F51-8413-F83BA68EB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517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CC7A8-E977-4AD7-B4FD-3660078B4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50730-DBCA-425D-9ADB-6A55C101B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7C465-9135-48BE-B89D-7418C06A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35892-33B5-4F66-8143-D0F0BFC1D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8D2C8-F427-4C70-9FF8-691B93CEF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526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E3DE2-003D-4AAC-9B4E-A623214BC9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A5E1E-9926-4979-ACAB-481E70C38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D0233-9C60-46D7-91C6-E3655AF7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C3650-E3B8-4D9D-B4B8-695B9767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630DF-83D2-425E-81FA-BF79C5ED5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131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1DF6-FF61-4FBA-9426-E159CA21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904A9-F5D2-401F-99EA-D44F0D4AF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1E6D-142D-44B8-967E-5C6625489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DA469-D9C2-45A6-8DFC-5867D5256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7343B-15C2-427B-8807-807CD7A1E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020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D3E24-0526-483C-A4B9-7D392F1CF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CAC38-D35A-4957-B39D-EFA7DF39C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49CC0-3E3D-494D-94C7-76C4ED934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8CDA1-5815-4DAF-8EB0-F1BB28BB9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F123D-C611-4D00-A02B-2C6C7C5A9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1298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8E82-A8DF-4F6E-86E4-6BAD52E03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95F5F-877D-4D76-BF1B-827C4919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219ED-EDEE-4BE5-8A6A-D70DB44E6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71F0FA-F386-41B4-9E6F-0F4E38F51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9B86F-2C3C-421C-ADF8-FA176DF08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46EE8-151C-4D91-860A-657CBD77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465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78966-5330-427F-9220-9B9C87AA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D141F-8563-4E71-9830-E4DE9FE14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2767F-7662-4456-BF2C-25C49AC8D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20D85C-53D9-4EEC-91A6-439992490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4B70D6-E09B-4BA6-BFF6-A6C3501E41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63BF94-9BEA-4FAB-8414-26B1137E3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6596B8-005C-4BAD-933B-5E8B97814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AB95BC-E2A6-44D1-BE2C-F04FEBAB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580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4CA30-203F-4B28-87BD-1044D4F4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118C-959A-4000-9D04-A6B6D213A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3C6AB-A1D7-4EAA-B87C-FC3945333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8BABF-2D34-478B-8EED-F11D78C99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587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87B911-F7AF-4E33-B19F-DCA63BB7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B64F2C-0646-403B-8898-650C2C92D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AD26A-AA96-402A-8D33-B7AD995F1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128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15249-66E3-424F-B104-7DB42EB55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58883-0C97-428F-81D4-B38CDA048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B01FE-69AA-4CC2-891A-38FEF1E34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2C7BF-055B-4902-8CAB-33526000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3DD01-49FE-4167-96F3-030B1EAD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835C4-767C-4C51-B7AD-530D2D44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348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57F29-F04D-4CE8-8DD0-9624AAFFF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6D9F33-7DC4-4D15-98F3-0028D333AB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CEB0AF-B17E-4C38-A771-ADF934EA6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9BF9A-5C0F-4AA7-A90E-7E4EF5A5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2595F-87BE-4C95-AFF5-F7A375E1F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F54D3-B9B4-4E50-97AC-06D3B644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704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1BF93E-73F4-4809-979A-C3834E754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9EB43-AD0E-40B2-9695-8CCEE3638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B242B-5C40-4139-A711-738232242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1E242-BC5C-47B3-8B4A-EF967F011DCB}" type="datetimeFigureOut">
              <a:rPr lang="da-DK" smtClean="0"/>
              <a:t>21-10-2020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09D28-A4F4-4042-90BB-5C49E3D0A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6C3B6-FF9F-45D9-8DB4-2E2592E3F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9029-D7F5-4305-B2BC-B920A6A5922C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272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F5E2E-A308-4411-8A0C-9434868F3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18066"/>
          </a:xfrm>
        </p:spPr>
        <p:txBody>
          <a:bodyPr/>
          <a:lstStyle/>
          <a:p>
            <a:r>
              <a:rPr lang="da-DK" dirty="0"/>
              <a:t>London </a:t>
            </a:r>
            <a:r>
              <a:rPr lang="da-DK" dirty="0" err="1"/>
              <a:t>Tourism</a:t>
            </a:r>
            <a:endParaRPr lang="da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91C836-1B36-4D41-9081-F3D0084425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485" y="2491696"/>
            <a:ext cx="9144000" cy="1655762"/>
          </a:xfrm>
        </p:spPr>
        <p:txBody>
          <a:bodyPr/>
          <a:lstStyle/>
          <a:p>
            <a:r>
              <a:rPr lang="da-DK" dirty="0" err="1"/>
              <a:t>Forecast</a:t>
            </a:r>
            <a:r>
              <a:rPr lang="da-DK" dirty="0"/>
              <a:t> for 2020 by </a:t>
            </a:r>
            <a:r>
              <a:rPr lang="da-DK" dirty="0" err="1"/>
              <a:t>VisitBritain</a:t>
            </a:r>
            <a:endParaRPr lang="da-DK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4093ECC-5932-4380-A9D4-28CDDD31D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24238" y="3873953"/>
            <a:ext cx="1080000" cy="1080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C5FDC776-0D24-428F-929B-A2E4B5A3F2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79479" y="3910772"/>
            <a:ext cx="1006362" cy="1006362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9C4B12C6-E2C8-45FC-9DC5-9E26008C08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5411" y="3888921"/>
            <a:ext cx="1135781" cy="113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8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64731C32-BF64-4A6B-BBEE-E694756D8698}"/>
              </a:ext>
            </a:extLst>
          </p:cNvPr>
          <p:cNvSpPr txBox="1">
            <a:spLocks/>
          </p:cNvSpPr>
          <p:nvPr/>
        </p:nvSpPr>
        <p:spPr>
          <a:xfrm>
            <a:off x="1524000" y="605480"/>
            <a:ext cx="9144000" cy="10285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/>
              <a:t>London vs. UK/England 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304B8B2-03AB-4DFE-B78C-61C26BEC8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857321"/>
              </p:ext>
            </p:extLst>
          </p:nvPr>
        </p:nvGraphicFramePr>
        <p:xfrm>
          <a:off x="2086428" y="1928597"/>
          <a:ext cx="8128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0230154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39571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491027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93116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Spend</a:t>
                      </a:r>
                      <a:r>
                        <a:rPr lang="da-DK" dirty="0"/>
                        <a:t> 2020, £</a:t>
                      </a:r>
                      <a:r>
                        <a:rPr lang="da-DK" dirty="0" err="1"/>
                        <a:t>bn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err="1"/>
                        <a:t>Expected</a:t>
                      </a:r>
                      <a:r>
                        <a:rPr lang="da-DK"/>
                        <a:t> change on 2019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33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London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Domestic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-48%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265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Domestic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-48%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542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London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Inbound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-77%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478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/>
                        <a:t>UK total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Inbound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-79%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587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29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2A7842D2B4674196D2A9F56CCE9092" ma:contentTypeVersion="" ma:contentTypeDescription="Create a new document." ma:contentTypeScope="" ma:versionID="a510467f0f78047ca47d4b751b16acc7">
  <xsd:schema xmlns:xsd="http://www.w3.org/2001/XMLSchema" xmlns:xs="http://www.w3.org/2001/XMLSchema" xmlns:p="http://schemas.microsoft.com/office/2006/metadata/properties" xmlns:ns2="c3a7f044-94df-4fde-b5fa-5f4f59dfbe7a" xmlns:ns3="3ef9ca8f-a4d5-4db5-a68e-ebfd34bef5da" targetNamespace="http://schemas.microsoft.com/office/2006/metadata/properties" ma:root="true" ma:fieldsID="bfeefdbf03da8a1225955d776ce798b8" ns2:_="" ns3:_="">
    <xsd:import namespace="c3a7f044-94df-4fde-b5fa-5f4f59dfbe7a"/>
    <xsd:import namespace="3ef9ca8f-a4d5-4db5-a68e-ebfd34bef5d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a7f044-94df-4fde-b5fa-5f4f59dfbe7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f9ca8f-a4d5-4db5-a68e-ebfd34bef5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38DF89-4565-42E6-AF4C-3FF4EEDA6760}">
  <ds:schemaRefs>
    <ds:schemaRef ds:uri="http://purl.org/dc/terms/"/>
    <ds:schemaRef ds:uri="c3a7f044-94df-4fde-b5fa-5f4f59dfbe7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ef9ca8f-a4d5-4db5-a68e-ebfd34bef5da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CB4835-25FF-4F4D-853D-6261C7B22C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10502F-3ADD-4A86-8F8D-D709F69B8C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a7f044-94df-4fde-b5fa-5f4f59dfbe7a"/>
    <ds:schemaRef ds:uri="3ef9ca8f-a4d5-4db5-a68e-ebfd34bef5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50</Words>
  <Application>Microsoft Office PowerPoint</Application>
  <PresentationFormat>Widescreen</PresentationFormat>
  <Paragraphs>24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London Tourism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London Tourism</dc:title>
  <dc:creator>Jakob Oddershede</dc:creator>
  <cp:lastModifiedBy>Gordon Douglass</cp:lastModifiedBy>
  <cp:revision>10</cp:revision>
  <dcterms:created xsi:type="dcterms:W3CDTF">2020-07-07T07:46:22Z</dcterms:created>
  <dcterms:modified xsi:type="dcterms:W3CDTF">2020-10-21T11:26:31Z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0x010100652A7842D2B4674196D2A9F56CCE9092</vt:lpwstr>
  </property>
</Properties>
</file>