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Lst>
  <p:notesMasterIdLst>
    <p:notesMasterId r:id="rId22"/>
  </p:notesMasterIdLst>
  <p:sldIdLst>
    <p:sldId id="4429" r:id="rId6"/>
    <p:sldId id="4434" r:id="rId7"/>
    <p:sldId id="4559" r:id="rId8"/>
    <p:sldId id="4553" r:id="rId9"/>
    <p:sldId id="4448" r:id="rId10"/>
    <p:sldId id="4506" r:id="rId11"/>
    <p:sldId id="4488" r:id="rId12"/>
    <p:sldId id="4552" r:id="rId13"/>
    <p:sldId id="4555" r:id="rId14"/>
    <p:sldId id="4556" r:id="rId15"/>
    <p:sldId id="4520" r:id="rId16"/>
    <p:sldId id="4519" r:id="rId17"/>
    <p:sldId id="4558" r:id="rId18"/>
    <p:sldId id="4474" r:id="rId19"/>
    <p:sldId id="4497" r:id="rId20"/>
    <p:sldId id="43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B991511-82AA-9FEB-58C2-427E982F8931}" name="Ellie Bloom" initials="EB" userId="S::Ellie.Bloom@london.gov.uk::cc97dbcd-6fae-492d-8f26-60e54cc9e974" providerId="AD"/>
  <p188:author id="{6AADD72A-40F0-B06D-C522-FE1B697BB37F}" name="Josie Garrett" initials="JG" userId="S::josie.garrett@london.gov.uk::2c647d28-8e6d-4cf0-84c3-092ad57364ae" providerId="AD"/>
  <p188:author id="{E5D5A93D-FE61-32E9-FBB6-225404047D1D}" name="Ellie Bloom" initials="EB" userId="S::ellie.bloom@london.gov.uk::cc97dbcd-6fae-492d-8f26-60e54cc9e974" providerId="AD"/>
  <p188:author id="{A93FAE7D-7BF0-48FA-4316-31949A0FFB93}" name="Jacob Bayliss" initials="JB" userId="S::jacob.bayliss@london.gov.uk::d2baac7e-5751-4b38-b3ab-930def51f3bf" providerId="AD"/>
  <p188:author id="{E2F97888-3504-7C56-579E-8BCE5B962FC7}" name="Alice Walker" initials="AW" userId="S::alice.walker@london.gov.uk::c8884d91-d0ec-4cfd-a795-7304193b842d" providerId="AD"/>
  <p188:author id="{AB872DAF-62DD-3A4F-AD18-F842CF5F630E}" name="Billett, Julie" initials="BJ" userId="S::julie.billett_dhsc.gov.uk#ext#@greaterlondonauthority.onmicrosoft.com::88af5e1f-859f-4f51-8d4f-ce1174dbd317" providerId="AD"/>
  <p188:author id="{2CDBEAB6-0EEA-D7CF-EF27-93CC3BBB4BD9}" name="MacDonald, Huw" initials="MH" userId="S::Huw.MacDonald@dhsc.gov.uk::74045476-16c4-453d-ac00-a48957556b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3E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33E5D1-D151-4779-9C11-B4BA1E59F14C}" v="38" dt="2024-12-05T13:15:07.8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1" y="6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Donald, Huw" userId="74045476-16c4-453d-ac00-a48957556bf5" providerId="ADAL" clId="{47A6141C-0C26-49EB-9D9E-5121C0147750}"/>
    <pc:docChg chg="undo redo custSel addSld delSld modSld sldOrd">
      <pc:chgData name="MacDonald, Huw" userId="74045476-16c4-453d-ac00-a48957556bf5" providerId="ADAL" clId="{47A6141C-0C26-49EB-9D9E-5121C0147750}" dt="2024-05-20T14:45:21.460" v="4289" actId="20577"/>
      <pc:docMkLst>
        <pc:docMk/>
      </pc:docMkLst>
      <pc:sldChg chg="addSp delSp modSp mod">
        <pc:chgData name="MacDonald, Huw" userId="74045476-16c4-453d-ac00-a48957556bf5" providerId="ADAL" clId="{47A6141C-0C26-49EB-9D9E-5121C0147750}" dt="2024-05-07T10:28:38.031" v="1990"/>
        <pc:sldMkLst>
          <pc:docMk/>
          <pc:sldMk cId="3779824878" sldId="4429"/>
        </pc:sldMkLst>
        <pc:spChg chg="mod">
          <ac:chgData name="MacDonald, Huw" userId="74045476-16c4-453d-ac00-a48957556bf5" providerId="ADAL" clId="{47A6141C-0C26-49EB-9D9E-5121C0147750}" dt="2024-03-20T11:34:16.163" v="149" actId="20577"/>
          <ac:spMkLst>
            <pc:docMk/>
            <pc:sldMk cId="3779824878" sldId="4429"/>
            <ac:spMk id="229" creationId="{00000000-0000-0000-0000-000000000000}"/>
          </ac:spMkLst>
        </pc:spChg>
        <pc:picChg chg="add mod">
          <ac:chgData name="MacDonald, Huw" userId="74045476-16c4-453d-ac00-a48957556bf5" providerId="ADAL" clId="{47A6141C-0C26-49EB-9D9E-5121C0147750}" dt="2024-05-07T10:28:38.031" v="1990"/>
          <ac:picMkLst>
            <pc:docMk/>
            <pc:sldMk cId="3779824878" sldId="4429"/>
            <ac:picMk id="2" creationId="{00D4EE37-D5C6-7032-9CCF-7414DCA2E6E9}"/>
          </ac:picMkLst>
        </pc:picChg>
        <pc:picChg chg="del">
          <ac:chgData name="MacDonald, Huw" userId="74045476-16c4-453d-ac00-a48957556bf5" providerId="ADAL" clId="{47A6141C-0C26-49EB-9D9E-5121C0147750}" dt="2024-05-07T10:28:37.145" v="1989" actId="478"/>
          <ac:picMkLst>
            <pc:docMk/>
            <pc:sldMk cId="3779824878" sldId="4429"/>
            <ac:picMk id="3" creationId="{91814371-FF36-9B63-AF77-DEDE5BD2D7B5}"/>
          </ac:picMkLst>
        </pc:picChg>
        <pc:picChg chg="add mod">
          <ac:chgData name="MacDonald, Huw" userId="74045476-16c4-453d-ac00-a48957556bf5" providerId="ADAL" clId="{47A6141C-0C26-49EB-9D9E-5121C0147750}" dt="2024-05-07T10:28:38.031" v="1990"/>
          <ac:picMkLst>
            <pc:docMk/>
            <pc:sldMk cId="3779824878" sldId="4429"/>
            <ac:picMk id="4" creationId="{617622B7-0EC2-332C-46F6-3A7912E59AA4}"/>
          </ac:picMkLst>
        </pc:picChg>
        <pc:picChg chg="del">
          <ac:chgData name="MacDonald, Huw" userId="74045476-16c4-453d-ac00-a48957556bf5" providerId="ADAL" clId="{47A6141C-0C26-49EB-9D9E-5121C0147750}" dt="2024-05-07T10:28:37.145" v="1989" actId="478"/>
          <ac:picMkLst>
            <pc:docMk/>
            <pc:sldMk cId="3779824878" sldId="4429"/>
            <ac:picMk id="5" creationId="{7B12BC1E-1725-6D1B-1283-800B0BAEEC8B}"/>
          </ac:picMkLst>
        </pc:picChg>
        <pc:picChg chg="del">
          <ac:chgData name="MacDonald, Huw" userId="74045476-16c4-453d-ac00-a48957556bf5" providerId="ADAL" clId="{47A6141C-0C26-49EB-9D9E-5121C0147750}" dt="2024-05-07T10:28:37.145" v="1989" actId="478"/>
          <ac:picMkLst>
            <pc:docMk/>
            <pc:sldMk cId="3779824878" sldId="4429"/>
            <ac:picMk id="7" creationId="{657893C8-BF52-3B6E-E164-220AA7B8FE53}"/>
          </ac:picMkLst>
        </pc:picChg>
        <pc:picChg chg="add mod">
          <ac:chgData name="MacDonald, Huw" userId="74045476-16c4-453d-ac00-a48957556bf5" providerId="ADAL" clId="{47A6141C-0C26-49EB-9D9E-5121C0147750}" dt="2024-05-07T10:28:38.031" v="1990"/>
          <ac:picMkLst>
            <pc:docMk/>
            <pc:sldMk cId="3779824878" sldId="4429"/>
            <ac:picMk id="8" creationId="{6D071F3C-F80B-AEE0-D446-881EBCFD8964}"/>
          </ac:picMkLst>
        </pc:picChg>
        <pc:picChg chg="add mod">
          <ac:chgData name="MacDonald, Huw" userId="74045476-16c4-453d-ac00-a48957556bf5" providerId="ADAL" clId="{47A6141C-0C26-49EB-9D9E-5121C0147750}" dt="2024-05-07T10:28:38.031" v="1990"/>
          <ac:picMkLst>
            <pc:docMk/>
            <pc:sldMk cId="3779824878" sldId="4429"/>
            <ac:picMk id="9" creationId="{06ED3B2A-03C3-DE3B-8133-D6F2948430F9}"/>
          </ac:picMkLst>
        </pc:picChg>
        <pc:picChg chg="add mod">
          <ac:chgData name="MacDonald, Huw" userId="74045476-16c4-453d-ac00-a48957556bf5" providerId="ADAL" clId="{47A6141C-0C26-49EB-9D9E-5121C0147750}" dt="2024-05-07T10:28:38.031" v="1990"/>
          <ac:picMkLst>
            <pc:docMk/>
            <pc:sldMk cId="3779824878" sldId="4429"/>
            <ac:picMk id="10" creationId="{7ED9CE02-3C95-E51D-1889-4BB19A086C90}"/>
          </ac:picMkLst>
        </pc:picChg>
        <pc:picChg chg="add mod">
          <ac:chgData name="MacDonald, Huw" userId="74045476-16c4-453d-ac00-a48957556bf5" providerId="ADAL" clId="{47A6141C-0C26-49EB-9D9E-5121C0147750}" dt="2024-05-07T10:28:38.031" v="1990"/>
          <ac:picMkLst>
            <pc:docMk/>
            <pc:sldMk cId="3779824878" sldId="4429"/>
            <ac:picMk id="11" creationId="{4A05DCA2-E481-832F-ABE7-D453612C4DFC}"/>
          </ac:picMkLst>
        </pc:picChg>
        <pc:picChg chg="del">
          <ac:chgData name="MacDonald, Huw" userId="74045476-16c4-453d-ac00-a48957556bf5" providerId="ADAL" clId="{47A6141C-0C26-49EB-9D9E-5121C0147750}" dt="2024-05-07T10:28:37.145" v="1989" actId="478"/>
          <ac:picMkLst>
            <pc:docMk/>
            <pc:sldMk cId="3779824878" sldId="4429"/>
            <ac:picMk id="14" creationId="{2B949CDE-1D9F-4B96-B931-164A46A91712}"/>
          </ac:picMkLst>
        </pc:picChg>
        <pc:picChg chg="del">
          <ac:chgData name="MacDonald, Huw" userId="74045476-16c4-453d-ac00-a48957556bf5" providerId="ADAL" clId="{47A6141C-0C26-49EB-9D9E-5121C0147750}" dt="2024-05-07T10:28:37.145" v="1989" actId="478"/>
          <ac:picMkLst>
            <pc:docMk/>
            <pc:sldMk cId="3779824878" sldId="4429"/>
            <ac:picMk id="1026" creationId="{5C2B5B13-AF92-C4C9-9EE2-E94B9525FEB2}"/>
          </ac:picMkLst>
        </pc:picChg>
      </pc:sldChg>
      <pc:sldChg chg="modSp mod setBg">
        <pc:chgData name="MacDonald, Huw" userId="74045476-16c4-453d-ac00-a48957556bf5" providerId="ADAL" clId="{47A6141C-0C26-49EB-9D9E-5121C0147750}" dt="2024-03-20T16:18:54.619" v="154"/>
        <pc:sldMkLst>
          <pc:docMk/>
          <pc:sldMk cId="1100804969" sldId="4434"/>
        </pc:sldMkLst>
        <pc:spChg chg="mod">
          <ac:chgData name="MacDonald, Huw" userId="74045476-16c4-453d-ac00-a48957556bf5" providerId="ADAL" clId="{47A6141C-0C26-49EB-9D9E-5121C0147750}" dt="2024-03-20T16:18:38.798" v="151" actId="207"/>
          <ac:spMkLst>
            <pc:docMk/>
            <pc:sldMk cId="1100804969" sldId="4434"/>
            <ac:spMk id="3" creationId="{089AE876-A445-593B-CF7F-C5E85C19936A}"/>
          </ac:spMkLst>
        </pc:spChg>
        <pc:spChg chg="mod">
          <ac:chgData name="MacDonald, Huw" userId="74045476-16c4-453d-ac00-a48957556bf5" providerId="ADAL" clId="{47A6141C-0C26-49EB-9D9E-5121C0147750}" dt="2024-03-20T16:18:38.798" v="151" actId="207"/>
          <ac:spMkLst>
            <pc:docMk/>
            <pc:sldMk cId="1100804969" sldId="4434"/>
            <ac:spMk id="13" creationId="{728707B4-BA8E-9146-AB82-8B671E220E43}"/>
          </ac:spMkLst>
        </pc:spChg>
        <pc:spChg chg="mod">
          <ac:chgData name="MacDonald, Huw" userId="74045476-16c4-453d-ac00-a48957556bf5" providerId="ADAL" clId="{47A6141C-0C26-49EB-9D9E-5121C0147750}" dt="2024-03-20T16:18:38.798" v="151" actId="207"/>
          <ac:spMkLst>
            <pc:docMk/>
            <pc:sldMk cId="1100804969" sldId="4434"/>
            <ac:spMk id="19" creationId="{EBC3CB34-4D63-4FDE-A225-30C18FACDBA1}"/>
          </ac:spMkLst>
        </pc:spChg>
        <pc:cxnChg chg="mod">
          <ac:chgData name="MacDonald, Huw" userId="74045476-16c4-453d-ac00-a48957556bf5" providerId="ADAL" clId="{47A6141C-0C26-49EB-9D9E-5121C0147750}" dt="2024-03-20T16:18:48.746" v="153" actId="208"/>
          <ac:cxnSpMkLst>
            <pc:docMk/>
            <pc:sldMk cId="1100804969" sldId="4434"/>
            <ac:cxnSpMk id="11" creationId="{81595837-1FDF-8444-AA75-893C661313DC}"/>
          </ac:cxnSpMkLst>
        </pc:cxnChg>
      </pc:sldChg>
      <pc:sldChg chg="addSp delSp modSp del mod">
        <pc:chgData name="MacDonald, Huw" userId="74045476-16c4-453d-ac00-a48957556bf5" providerId="ADAL" clId="{47A6141C-0C26-49EB-9D9E-5121C0147750}" dt="2024-03-20T11:10:00.498" v="25" actId="47"/>
        <pc:sldMkLst>
          <pc:docMk/>
          <pc:sldMk cId="1697765994" sldId="4447"/>
        </pc:sldMkLst>
        <pc:spChg chg="add del">
          <ac:chgData name="MacDonald, Huw" userId="74045476-16c4-453d-ac00-a48957556bf5" providerId="ADAL" clId="{47A6141C-0C26-49EB-9D9E-5121C0147750}" dt="2024-03-20T10:59:04.665" v="14" actId="478"/>
          <ac:spMkLst>
            <pc:docMk/>
            <pc:sldMk cId="1697765994" sldId="4447"/>
            <ac:spMk id="2" creationId="{3E15B451-B6BE-A069-2CC1-E129DE9A01DD}"/>
          </ac:spMkLst>
        </pc:spChg>
        <pc:spChg chg="add del">
          <ac:chgData name="MacDonald, Huw" userId="74045476-16c4-453d-ac00-a48957556bf5" providerId="ADAL" clId="{47A6141C-0C26-49EB-9D9E-5121C0147750}" dt="2024-03-20T10:59:04.665" v="14" actId="478"/>
          <ac:spMkLst>
            <pc:docMk/>
            <pc:sldMk cId="1697765994" sldId="4447"/>
            <ac:spMk id="4" creationId="{1B236692-80D4-F405-B237-08024FCDAC31}"/>
          </ac:spMkLst>
        </pc:spChg>
        <pc:spChg chg="add del">
          <ac:chgData name="MacDonald, Huw" userId="74045476-16c4-453d-ac00-a48957556bf5" providerId="ADAL" clId="{47A6141C-0C26-49EB-9D9E-5121C0147750}" dt="2024-03-20T10:59:04.665" v="14" actId="478"/>
          <ac:spMkLst>
            <pc:docMk/>
            <pc:sldMk cId="1697765994" sldId="4447"/>
            <ac:spMk id="5" creationId="{7026406E-D9BC-542B-A886-DD2E241060AF}"/>
          </ac:spMkLst>
        </pc:spChg>
        <pc:spChg chg="add del">
          <ac:chgData name="MacDonald, Huw" userId="74045476-16c4-453d-ac00-a48957556bf5" providerId="ADAL" clId="{47A6141C-0C26-49EB-9D9E-5121C0147750}" dt="2024-03-20T10:59:04.665" v="14" actId="478"/>
          <ac:spMkLst>
            <pc:docMk/>
            <pc:sldMk cId="1697765994" sldId="4447"/>
            <ac:spMk id="6" creationId="{60132C02-31BB-0CAA-B22B-B71931FCEDB5}"/>
          </ac:spMkLst>
        </pc:spChg>
        <pc:spChg chg="add del">
          <ac:chgData name="MacDonald, Huw" userId="74045476-16c4-453d-ac00-a48957556bf5" providerId="ADAL" clId="{47A6141C-0C26-49EB-9D9E-5121C0147750}" dt="2024-03-20T10:59:04.665" v="14" actId="478"/>
          <ac:spMkLst>
            <pc:docMk/>
            <pc:sldMk cId="1697765994" sldId="4447"/>
            <ac:spMk id="11" creationId="{7742480D-E56A-4DB9-A9BD-A2C4D1EE7885}"/>
          </ac:spMkLst>
        </pc:spChg>
        <pc:spChg chg="add del mod">
          <ac:chgData name="MacDonald, Huw" userId="74045476-16c4-453d-ac00-a48957556bf5" providerId="ADAL" clId="{47A6141C-0C26-49EB-9D9E-5121C0147750}" dt="2024-03-20T10:59:04.665" v="14" actId="478"/>
          <ac:spMkLst>
            <pc:docMk/>
            <pc:sldMk cId="1697765994" sldId="4447"/>
            <ac:spMk id="13" creationId="{905965EE-0FE6-76A0-1598-BFF18F9BBBA6}"/>
          </ac:spMkLst>
        </pc:spChg>
        <pc:spChg chg="add del">
          <ac:chgData name="MacDonald, Huw" userId="74045476-16c4-453d-ac00-a48957556bf5" providerId="ADAL" clId="{47A6141C-0C26-49EB-9D9E-5121C0147750}" dt="2024-03-20T10:59:04.665" v="14" actId="478"/>
          <ac:spMkLst>
            <pc:docMk/>
            <pc:sldMk cId="1697765994" sldId="4447"/>
            <ac:spMk id="15" creationId="{899B32E8-C7C9-4D5E-A424-2261C6AED802}"/>
          </ac:spMkLst>
        </pc:spChg>
        <pc:spChg chg="add del">
          <ac:chgData name="MacDonald, Huw" userId="74045476-16c4-453d-ac00-a48957556bf5" providerId="ADAL" clId="{47A6141C-0C26-49EB-9D9E-5121C0147750}" dt="2024-03-20T10:59:04.665" v="14" actId="478"/>
          <ac:spMkLst>
            <pc:docMk/>
            <pc:sldMk cId="1697765994" sldId="4447"/>
            <ac:spMk id="16" creationId="{12590262-39BA-4A1A-BD02-2B39B9BA61F8}"/>
          </ac:spMkLst>
        </pc:spChg>
        <pc:spChg chg="add del">
          <ac:chgData name="MacDonald, Huw" userId="74045476-16c4-453d-ac00-a48957556bf5" providerId="ADAL" clId="{47A6141C-0C26-49EB-9D9E-5121C0147750}" dt="2024-03-20T10:59:04.665" v="14" actId="478"/>
          <ac:spMkLst>
            <pc:docMk/>
            <pc:sldMk cId="1697765994" sldId="4447"/>
            <ac:spMk id="33" creationId="{DB1AB912-F8CC-0541-AED2-082E4223B659}"/>
          </ac:spMkLst>
        </pc:spChg>
        <pc:spChg chg="add del">
          <ac:chgData name="MacDonald, Huw" userId="74045476-16c4-453d-ac00-a48957556bf5" providerId="ADAL" clId="{47A6141C-0C26-49EB-9D9E-5121C0147750}" dt="2024-03-20T10:59:04.665" v="14" actId="478"/>
          <ac:spMkLst>
            <pc:docMk/>
            <pc:sldMk cId="1697765994" sldId="4447"/>
            <ac:spMk id="34" creationId="{EA7DDB4C-1115-E242-A72F-FF1C2B9E3A10}"/>
          </ac:spMkLst>
        </pc:spChg>
        <pc:spChg chg="add del">
          <ac:chgData name="MacDonald, Huw" userId="74045476-16c4-453d-ac00-a48957556bf5" providerId="ADAL" clId="{47A6141C-0C26-49EB-9D9E-5121C0147750}" dt="2024-03-20T10:59:04.665" v="14" actId="478"/>
          <ac:spMkLst>
            <pc:docMk/>
            <pc:sldMk cId="1697765994" sldId="4447"/>
            <ac:spMk id="40" creationId="{27B07B3D-F66A-9646-9C2D-95983657B7C2}"/>
          </ac:spMkLst>
        </pc:spChg>
        <pc:graphicFrameChg chg="add del">
          <ac:chgData name="MacDonald, Huw" userId="74045476-16c4-453d-ac00-a48957556bf5" providerId="ADAL" clId="{47A6141C-0C26-49EB-9D9E-5121C0147750}" dt="2024-03-20T10:59:04.665" v="14" actId="478"/>
          <ac:graphicFrameMkLst>
            <pc:docMk/>
            <pc:sldMk cId="1697765994" sldId="4447"/>
            <ac:graphicFrameMk id="3" creationId="{A15F2885-E81E-78E8-9F24-A83068401B0B}"/>
          </ac:graphicFrameMkLst>
        </pc:graphicFrameChg>
      </pc:sldChg>
      <pc:sldChg chg="addSp delSp modSp mod modNotesTx">
        <pc:chgData name="MacDonald, Huw" userId="74045476-16c4-453d-ac00-a48957556bf5" providerId="ADAL" clId="{47A6141C-0C26-49EB-9D9E-5121C0147750}" dt="2024-03-22T10:42:15.595" v="788" actId="207"/>
        <pc:sldMkLst>
          <pc:docMk/>
          <pc:sldMk cId="1424141960" sldId="4448"/>
        </pc:sldMkLst>
        <pc:spChg chg="add mod">
          <ac:chgData name="MacDonald, Huw" userId="74045476-16c4-453d-ac00-a48957556bf5" providerId="ADAL" clId="{47A6141C-0C26-49EB-9D9E-5121C0147750}" dt="2024-03-20T16:19:13.892" v="161" actId="20577"/>
          <ac:spMkLst>
            <pc:docMk/>
            <pc:sldMk cId="1424141960" sldId="4448"/>
            <ac:spMk id="2" creationId="{BCFC836A-069A-951B-0939-AC1D3B0BD054}"/>
          </ac:spMkLst>
        </pc:spChg>
        <pc:spChg chg="add mod">
          <ac:chgData name="MacDonald, Huw" userId="74045476-16c4-453d-ac00-a48957556bf5" providerId="ADAL" clId="{47A6141C-0C26-49EB-9D9E-5121C0147750}" dt="2024-03-20T10:58:45.868" v="12"/>
          <ac:spMkLst>
            <pc:docMk/>
            <pc:sldMk cId="1424141960" sldId="4448"/>
            <ac:spMk id="3" creationId="{906DE6A5-288D-FB53-3346-1C9244D0D3E7}"/>
          </ac:spMkLst>
        </pc:spChg>
        <pc:spChg chg="add mod">
          <ac:chgData name="MacDonald, Huw" userId="74045476-16c4-453d-ac00-a48957556bf5" providerId="ADAL" clId="{47A6141C-0C26-49EB-9D9E-5121C0147750}" dt="2024-03-22T10:41:06.791" v="779"/>
          <ac:spMkLst>
            <pc:docMk/>
            <pc:sldMk cId="1424141960" sldId="4448"/>
            <ac:spMk id="4" creationId="{63E7E97A-BA1D-87E3-7B72-E8118AC028F2}"/>
          </ac:spMkLst>
        </pc:spChg>
        <pc:spChg chg="add mod">
          <ac:chgData name="MacDonald, Huw" userId="74045476-16c4-453d-ac00-a48957556bf5" providerId="ADAL" clId="{47A6141C-0C26-49EB-9D9E-5121C0147750}" dt="2024-03-20T10:58:45.868" v="12"/>
          <ac:spMkLst>
            <pc:docMk/>
            <pc:sldMk cId="1424141960" sldId="4448"/>
            <ac:spMk id="5" creationId="{EA0A8F02-D351-AF1F-4472-2C461181294C}"/>
          </ac:spMkLst>
        </pc:spChg>
        <pc:spChg chg="add mod">
          <ac:chgData name="MacDonald, Huw" userId="74045476-16c4-453d-ac00-a48957556bf5" providerId="ADAL" clId="{47A6141C-0C26-49EB-9D9E-5121C0147750}" dt="2024-03-22T10:41:06.791" v="779"/>
          <ac:spMkLst>
            <pc:docMk/>
            <pc:sldMk cId="1424141960" sldId="4448"/>
            <ac:spMk id="6" creationId="{AAAFEC28-AC79-C6CC-7850-506FBD57B278}"/>
          </ac:spMkLst>
        </pc:spChg>
        <pc:spChg chg="add mod">
          <ac:chgData name="MacDonald, Huw" userId="74045476-16c4-453d-ac00-a48957556bf5" providerId="ADAL" clId="{47A6141C-0C26-49EB-9D9E-5121C0147750}" dt="2024-03-22T10:42:15.595" v="788" actId="207"/>
          <ac:spMkLst>
            <pc:docMk/>
            <pc:sldMk cId="1424141960" sldId="4448"/>
            <ac:spMk id="7" creationId="{058454BE-3DAC-EE9A-B1F6-F0E8DAFA662B}"/>
          </ac:spMkLst>
        </pc:spChg>
        <pc:spChg chg="add del mod">
          <ac:chgData name="MacDonald, Huw" userId="74045476-16c4-453d-ac00-a48957556bf5" providerId="ADAL" clId="{47A6141C-0C26-49EB-9D9E-5121C0147750}" dt="2024-03-22T10:41:05.790" v="778" actId="478"/>
          <ac:spMkLst>
            <pc:docMk/>
            <pc:sldMk cId="1424141960" sldId="4448"/>
            <ac:spMk id="8" creationId="{F29CDE91-B03B-7298-772C-16541DB3C1E5}"/>
          </ac:spMkLst>
        </pc:spChg>
        <pc:spChg chg="add del mod">
          <ac:chgData name="MacDonald, Huw" userId="74045476-16c4-453d-ac00-a48957556bf5" providerId="ADAL" clId="{47A6141C-0C26-49EB-9D9E-5121C0147750}" dt="2024-03-22T10:41:03.629" v="777" actId="478"/>
          <ac:spMkLst>
            <pc:docMk/>
            <pc:sldMk cId="1424141960" sldId="4448"/>
            <ac:spMk id="9" creationId="{D4554BAC-68F4-022D-EFB0-35039EB75630}"/>
          </ac:spMkLst>
        </pc:spChg>
        <pc:spChg chg="add mod">
          <ac:chgData name="MacDonald, Huw" userId="74045476-16c4-453d-ac00-a48957556bf5" providerId="ADAL" clId="{47A6141C-0C26-49EB-9D9E-5121C0147750}" dt="2024-03-20T10:58:45.868" v="12"/>
          <ac:spMkLst>
            <pc:docMk/>
            <pc:sldMk cId="1424141960" sldId="4448"/>
            <ac:spMk id="10" creationId="{00638835-1AA0-BC98-C8EF-CD90C0691AF8}"/>
          </ac:spMkLst>
        </pc:spChg>
        <pc:spChg chg="del">
          <ac:chgData name="MacDonald, Huw" userId="74045476-16c4-453d-ac00-a48957556bf5" providerId="ADAL" clId="{47A6141C-0C26-49EB-9D9E-5121C0147750}" dt="2024-03-20T10:58:29.650" v="11" actId="478"/>
          <ac:spMkLst>
            <pc:docMk/>
            <pc:sldMk cId="1424141960" sldId="4448"/>
            <ac:spMk id="11" creationId="{53953FE3-4B4B-4D32-B061-C870BE8A4BBC}"/>
          </ac:spMkLst>
        </pc:spChg>
        <pc:spChg chg="del">
          <ac:chgData name="MacDonald, Huw" userId="74045476-16c4-453d-ac00-a48957556bf5" providerId="ADAL" clId="{47A6141C-0C26-49EB-9D9E-5121C0147750}" dt="2024-03-20T10:58:29.650" v="11" actId="478"/>
          <ac:spMkLst>
            <pc:docMk/>
            <pc:sldMk cId="1424141960" sldId="4448"/>
            <ac:spMk id="12" creationId="{D58198B5-0E80-4CEB-B40C-599877442828}"/>
          </ac:spMkLst>
        </pc:spChg>
        <pc:spChg chg="del">
          <ac:chgData name="MacDonald, Huw" userId="74045476-16c4-453d-ac00-a48957556bf5" providerId="ADAL" clId="{47A6141C-0C26-49EB-9D9E-5121C0147750}" dt="2024-03-20T10:58:29.650" v="11" actId="478"/>
          <ac:spMkLst>
            <pc:docMk/>
            <pc:sldMk cId="1424141960" sldId="4448"/>
            <ac:spMk id="13" creationId="{905965EE-0FE6-76A0-1598-BFF18F9BBBA6}"/>
          </ac:spMkLst>
        </pc:spChg>
        <pc:spChg chg="del">
          <ac:chgData name="MacDonald, Huw" userId="74045476-16c4-453d-ac00-a48957556bf5" providerId="ADAL" clId="{47A6141C-0C26-49EB-9D9E-5121C0147750}" dt="2024-03-20T10:58:29.650" v="11" actId="478"/>
          <ac:spMkLst>
            <pc:docMk/>
            <pc:sldMk cId="1424141960" sldId="4448"/>
            <ac:spMk id="15" creationId="{C23E28D5-2AAB-41D0-A7DF-71AEA6374FEB}"/>
          </ac:spMkLst>
        </pc:spChg>
        <pc:spChg chg="add mod">
          <ac:chgData name="MacDonald, Huw" userId="74045476-16c4-453d-ac00-a48957556bf5" providerId="ADAL" clId="{47A6141C-0C26-49EB-9D9E-5121C0147750}" dt="2024-03-20T10:58:45.868" v="12"/>
          <ac:spMkLst>
            <pc:docMk/>
            <pc:sldMk cId="1424141960" sldId="4448"/>
            <ac:spMk id="17" creationId="{BB59D178-B42F-FE42-24B6-32FAA9C32D89}"/>
          </ac:spMkLst>
        </pc:spChg>
        <pc:spChg chg="add mod">
          <ac:chgData name="MacDonald, Huw" userId="74045476-16c4-453d-ac00-a48957556bf5" providerId="ADAL" clId="{47A6141C-0C26-49EB-9D9E-5121C0147750}" dt="2024-03-20T10:58:45.868" v="12"/>
          <ac:spMkLst>
            <pc:docMk/>
            <pc:sldMk cId="1424141960" sldId="4448"/>
            <ac:spMk id="18" creationId="{037A05BF-CE25-4627-D473-F55A9A561197}"/>
          </ac:spMkLst>
        </pc:spChg>
        <pc:spChg chg="del">
          <ac:chgData name="MacDonald, Huw" userId="74045476-16c4-453d-ac00-a48957556bf5" providerId="ADAL" clId="{47A6141C-0C26-49EB-9D9E-5121C0147750}" dt="2024-03-20T10:58:29.650" v="11" actId="478"/>
          <ac:spMkLst>
            <pc:docMk/>
            <pc:sldMk cId="1424141960" sldId="4448"/>
            <ac:spMk id="19" creationId="{294AB796-5149-360E-9069-371E9233F973}"/>
          </ac:spMkLst>
        </pc:spChg>
        <pc:spChg chg="del">
          <ac:chgData name="MacDonald, Huw" userId="74045476-16c4-453d-ac00-a48957556bf5" providerId="ADAL" clId="{47A6141C-0C26-49EB-9D9E-5121C0147750}" dt="2024-03-20T10:58:29.650" v="11" actId="478"/>
          <ac:spMkLst>
            <pc:docMk/>
            <pc:sldMk cId="1424141960" sldId="4448"/>
            <ac:spMk id="20" creationId="{D99243F3-2196-DF8E-A458-59E1109A39E5}"/>
          </ac:spMkLst>
        </pc:spChg>
        <pc:spChg chg="del">
          <ac:chgData name="MacDonald, Huw" userId="74045476-16c4-453d-ac00-a48957556bf5" providerId="ADAL" clId="{47A6141C-0C26-49EB-9D9E-5121C0147750}" dt="2024-03-20T10:58:29.650" v="11" actId="478"/>
          <ac:spMkLst>
            <pc:docMk/>
            <pc:sldMk cId="1424141960" sldId="4448"/>
            <ac:spMk id="21" creationId="{491B2E57-5DFA-686D-9B59-3BC23B974FA9}"/>
          </ac:spMkLst>
        </pc:spChg>
        <pc:spChg chg="add mod">
          <ac:chgData name="MacDonald, Huw" userId="74045476-16c4-453d-ac00-a48957556bf5" providerId="ADAL" clId="{47A6141C-0C26-49EB-9D9E-5121C0147750}" dt="2024-03-20T10:58:45.868" v="12"/>
          <ac:spMkLst>
            <pc:docMk/>
            <pc:sldMk cId="1424141960" sldId="4448"/>
            <ac:spMk id="22" creationId="{4471B996-035B-92E9-BF3F-09A2B9F63072}"/>
          </ac:spMkLst>
        </pc:spChg>
        <pc:spChg chg="add mod">
          <ac:chgData name="MacDonald, Huw" userId="74045476-16c4-453d-ac00-a48957556bf5" providerId="ADAL" clId="{47A6141C-0C26-49EB-9D9E-5121C0147750}" dt="2024-03-20T10:58:45.868" v="12"/>
          <ac:spMkLst>
            <pc:docMk/>
            <pc:sldMk cId="1424141960" sldId="4448"/>
            <ac:spMk id="23" creationId="{B4799788-B736-C93F-8619-864EB0ED406B}"/>
          </ac:spMkLst>
        </pc:spChg>
        <pc:spChg chg="del">
          <ac:chgData name="MacDonald, Huw" userId="74045476-16c4-453d-ac00-a48957556bf5" providerId="ADAL" clId="{47A6141C-0C26-49EB-9D9E-5121C0147750}" dt="2024-03-20T10:58:29.650" v="11" actId="478"/>
          <ac:spMkLst>
            <pc:docMk/>
            <pc:sldMk cId="1424141960" sldId="4448"/>
            <ac:spMk id="33" creationId="{DB1AB912-F8CC-0541-AED2-082E4223B659}"/>
          </ac:spMkLst>
        </pc:spChg>
        <pc:spChg chg="del">
          <ac:chgData name="MacDonald, Huw" userId="74045476-16c4-453d-ac00-a48957556bf5" providerId="ADAL" clId="{47A6141C-0C26-49EB-9D9E-5121C0147750}" dt="2024-03-20T10:58:29.650" v="11" actId="478"/>
          <ac:spMkLst>
            <pc:docMk/>
            <pc:sldMk cId="1424141960" sldId="4448"/>
            <ac:spMk id="34" creationId="{EA7DDB4C-1115-E242-A72F-FF1C2B9E3A10}"/>
          </ac:spMkLst>
        </pc:spChg>
        <pc:spChg chg="del">
          <ac:chgData name="MacDonald, Huw" userId="74045476-16c4-453d-ac00-a48957556bf5" providerId="ADAL" clId="{47A6141C-0C26-49EB-9D9E-5121C0147750}" dt="2024-03-20T10:58:29.650" v="11" actId="478"/>
          <ac:spMkLst>
            <pc:docMk/>
            <pc:sldMk cId="1424141960" sldId="4448"/>
            <ac:spMk id="40" creationId="{27B07B3D-F66A-9646-9C2D-95983657B7C2}"/>
          </ac:spMkLst>
        </pc:spChg>
        <pc:graphicFrameChg chg="del">
          <ac:chgData name="MacDonald, Huw" userId="74045476-16c4-453d-ac00-a48957556bf5" providerId="ADAL" clId="{47A6141C-0C26-49EB-9D9E-5121C0147750}" dt="2024-03-20T10:58:29.650" v="11" actId="478"/>
          <ac:graphicFrameMkLst>
            <pc:docMk/>
            <pc:sldMk cId="1424141960" sldId="4448"/>
            <ac:graphicFrameMk id="6" creationId="{681F9688-F04E-F8FE-AC02-9DC812488AEF}"/>
          </ac:graphicFrameMkLst>
        </pc:graphicFrameChg>
        <pc:graphicFrameChg chg="add mod">
          <ac:chgData name="MacDonald, Huw" userId="74045476-16c4-453d-ac00-a48957556bf5" providerId="ADAL" clId="{47A6141C-0C26-49EB-9D9E-5121C0147750}" dt="2024-03-20T10:58:45.868" v="12"/>
          <ac:graphicFrameMkLst>
            <pc:docMk/>
            <pc:sldMk cId="1424141960" sldId="4448"/>
            <ac:graphicFrameMk id="16" creationId="{1A9F6C53-823F-20D9-4661-BD501A61B922}"/>
          </ac:graphicFrameMkLst>
        </pc:graphicFrameChg>
        <pc:cxnChg chg="del">
          <ac:chgData name="MacDonald, Huw" userId="74045476-16c4-453d-ac00-a48957556bf5" providerId="ADAL" clId="{47A6141C-0C26-49EB-9D9E-5121C0147750}" dt="2024-03-20T10:58:29.650" v="11" actId="478"/>
          <ac:cxnSpMkLst>
            <pc:docMk/>
            <pc:sldMk cId="1424141960" sldId="4448"/>
            <ac:cxnSpMk id="4" creationId="{0572461E-C275-978B-4358-923ABC4ABF14}"/>
          </ac:cxnSpMkLst>
        </pc:cxnChg>
        <pc:cxnChg chg="add mod">
          <ac:chgData name="MacDonald, Huw" userId="74045476-16c4-453d-ac00-a48957556bf5" providerId="ADAL" clId="{47A6141C-0C26-49EB-9D9E-5121C0147750}" dt="2024-03-20T10:58:45.868" v="12"/>
          <ac:cxnSpMkLst>
            <pc:docMk/>
            <pc:sldMk cId="1424141960" sldId="4448"/>
            <ac:cxnSpMk id="14" creationId="{2A3044D5-A86D-E651-66FF-7945FF6C43B3}"/>
          </ac:cxnSpMkLst>
        </pc:cxnChg>
      </pc:sldChg>
      <pc:sldChg chg="addSp delSp modSp mod">
        <pc:chgData name="MacDonald, Huw" userId="74045476-16c4-453d-ac00-a48957556bf5" providerId="ADAL" clId="{47A6141C-0C26-49EB-9D9E-5121C0147750}" dt="2024-05-20T14:40:18.997" v="4018" actId="2711"/>
        <pc:sldMkLst>
          <pc:docMk/>
          <pc:sldMk cId="3764241633" sldId="4474"/>
        </pc:sldMkLst>
        <pc:spChg chg="add mod">
          <ac:chgData name="MacDonald, Huw" userId="74045476-16c4-453d-ac00-a48957556bf5" providerId="ADAL" clId="{47A6141C-0C26-49EB-9D9E-5121C0147750}" dt="2024-03-20T11:32:49.847" v="136" actId="20577"/>
          <ac:spMkLst>
            <pc:docMk/>
            <pc:sldMk cId="3764241633" sldId="4474"/>
            <ac:spMk id="5" creationId="{99D00076-FE7A-CEAD-E5B4-77A073A66154}"/>
          </ac:spMkLst>
        </pc:spChg>
        <pc:spChg chg="add mod">
          <ac:chgData name="MacDonald, Huw" userId="74045476-16c4-453d-ac00-a48957556bf5" providerId="ADAL" clId="{47A6141C-0C26-49EB-9D9E-5121C0147750}" dt="2024-03-20T11:32:43.914" v="133"/>
          <ac:spMkLst>
            <pc:docMk/>
            <pc:sldMk cId="3764241633" sldId="4474"/>
            <ac:spMk id="6" creationId="{94ECA0CA-9790-459A-8646-ACBB9136A354}"/>
          </ac:spMkLst>
        </pc:spChg>
        <pc:spChg chg="add mod">
          <ac:chgData name="MacDonald, Huw" userId="74045476-16c4-453d-ac00-a48957556bf5" providerId="ADAL" clId="{47A6141C-0C26-49EB-9D9E-5121C0147750}" dt="2024-03-20T11:32:43.914" v="133"/>
          <ac:spMkLst>
            <pc:docMk/>
            <pc:sldMk cId="3764241633" sldId="4474"/>
            <ac:spMk id="7" creationId="{ADBF6A5D-2E85-9978-8EB5-FFC758B9A666}"/>
          </ac:spMkLst>
        </pc:spChg>
        <pc:spChg chg="add mod">
          <ac:chgData name="MacDonald, Huw" userId="74045476-16c4-453d-ac00-a48957556bf5" providerId="ADAL" clId="{47A6141C-0C26-49EB-9D9E-5121C0147750}" dt="2024-05-20T14:40:18.997" v="4018" actId="2711"/>
          <ac:spMkLst>
            <pc:docMk/>
            <pc:sldMk cId="3764241633" sldId="4474"/>
            <ac:spMk id="8" creationId="{4A1E6D3E-ED46-B2BA-0E60-98FE52ED6155}"/>
          </ac:spMkLst>
        </pc:spChg>
        <pc:spChg chg="add del mod">
          <ac:chgData name="MacDonald, Huw" userId="74045476-16c4-453d-ac00-a48957556bf5" providerId="ADAL" clId="{47A6141C-0C26-49EB-9D9E-5121C0147750}" dt="2024-03-20T16:28:47.640" v="263" actId="478"/>
          <ac:spMkLst>
            <pc:docMk/>
            <pc:sldMk cId="3764241633" sldId="4474"/>
            <ac:spMk id="9" creationId="{C4D5E9C7-82C8-8772-084A-EA9D25910B86}"/>
          </ac:spMkLst>
        </pc:spChg>
        <pc:spChg chg="add mod">
          <ac:chgData name="MacDonald, Huw" userId="74045476-16c4-453d-ac00-a48957556bf5" providerId="ADAL" clId="{47A6141C-0C26-49EB-9D9E-5121C0147750}" dt="2024-03-20T11:32:43.914" v="133"/>
          <ac:spMkLst>
            <pc:docMk/>
            <pc:sldMk cId="3764241633" sldId="4474"/>
            <ac:spMk id="10" creationId="{5CA03A36-A348-B6B6-7B0E-D79B8B1B5F49}"/>
          </ac:spMkLst>
        </pc:spChg>
        <pc:spChg chg="del">
          <ac:chgData name="MacDonald, Huw" userId="74045476-16c4-453d-ac00-a48957556bf5" providerId="ADAL" clId="{47A6141C-0C26-49EB-9D9E-5121C0147750}" dt="2024-03-20T11:32:41.172" v="132" actId="478"/>
          <ac:spMkLst>
            <pc:docMk/>
            <pc:sldMk cId="3764241633" sldId="4474"/>
            <ac:spMk id="11" creationId="{3FBE286C-4A44-43EE-8408-826DD740CEDE}"/>
          </ac:spMkLst>
        </pc:spChg>
        <pc:spChg chg="add mod">
          <ac:chgData name="MacDonald, Huw" userId="74045476-16c4-453d-ac00-a48957556bf5" providerId="ADAL" clId="{47A6141C-0C26-49EB-9D9E-5121C0147750}" dt="2024-03-20T11:32:43.914" v="133"/>
          <ac:spMkLst>
            <pc:docMk/>
            <pc:sldMk cId="3764241633" sldId="4474"/>
            <ac:spMk id="12" creationId="{CF334AD5-2DF7-EA09-CDA3-F6B57AA7D8AD}"/>
          </ac:spMkLst>
        </pc:spChg>
        <pc:spChg chg="del">
          <ac:chgData name="MacDonald, Huw" userId="74045476-16c4-453d-ac00-a48957556bf5" providerId="ADAL" clId="{47A6141C-0C26-49EB-9D9E-5121C0147750}" dt="2024-03-20T11:32:41.172" v="132" actId="478"/>
          <ac:spMkLst>
            <pc:docMk/>
            <pc:sldMk cId="3764241633" sldId="4474"/>
            <ac:spMk id="13" creationId="{905965EE-0FE6-76A0-1598-BFF18F9BBBA6}"/>
          </ac:spMkLst>
        </pc:spChg>
        <pc:spChg chg="del">
          <ac:chgData name="MacDonald, Huw" userId="74045476-16c4-453d-ac00-a48957556bf5" providerId="ADAL" clId="{47A6141C-0C26-49EB-9D9E-5121C0147750}" dt="2024-03-20T11:32:41.172" v="132" actId="478"/>
          <ac:spMkLst>
            <pc:docMk/>
            <pc:sldMk cId="3764241633" sldId="4474"/>
            <ac:spMk id="15" creationId="{273D96F0-7ED2-499D-96CB-1A0BDDCD8FE2}"/>
          </ac:spMkLst>
        </pc:spChg>
        <pc:spChg chg="del">
          <ac:chgData name="MacDonald, Huw" userId="74045476-16c4-453d-ac00-a48957556bf5" providerId="ADAL" clId="{47A6141C-0C26-49EB-9D9E-5121C0147750}" dt="2024-03-20T11:32:41.172" v="132" actId="478"/>
          <ac:spMkLst>
            <pc:docMk/>
            <pc:sldMk cId="3764241633" sldId="4474"/>
            <ac:spMk id="16" creationId="{EF04B957-08B9-487E-BB44-161785FEEC84}"/>
          </ac:spMkLst>
        </pc:spChg>
        <pc:spChg chg="add mod">
          <ac:chgData name="MacDonald, Huw" userId="74045476-16c4-453d-ac00-a48957556bf5" providerId="ADAL" clId="{47A6141C-0C26-49EB-9D9E-5121C0147750}" dt="2024-03-20T16:29:10.587" v="264"/>
          <ac:spMkLst>
            <pc:docMk/>
            <pc:sldMk cId="3764241633" sldId="4474"/>
            <ac:spMk id="17" creationId="{640D7029-5BF5-4DDA-A8B6-52E41ABDED1F}"/>
          </ac:spMkLst>
        </pc:spChg>
        <pc:spChg chg="del">
          <ac:chgData name="MacDonald, Huw" userId="74045476-16c4-453d-ac00-a48957556bf5" providerId="ADAL" clId="{47A6141C-0C26-49EB-9D9E-5121C0147750}" dt="2024-03-20T11:32:41.172" v="132" actId="478"/>
          <ac:spMkLst>
            <pc:docMk/>
            <pc:sldMk cId="3764241633" sldId="4474"/>
            <ac:spMk id="33" creationId="{DB1AB912-F8CC-0541-AED2-082E4223B659}"/>
          </ac:spMkLst>
        </pc:spChg>
        <pc:spChg chg="del">
          <ac:chgData name="MacDonald, Huw" userId="74045476-16c4-453d-ac00-a48957556bf5" providerId="ADAL" clId="{47A6141C-0C26-49EB-9D9E-5121C0147750}" dt="2024-03-20T11:32:41.172" v="132" actId="478"/>
          <ac:spMkLst>
            <pc:docMk/>
            <pc:sldMk cId="3764241633" sldId="4474"/>
            <ac:spMk id="34" creationId="{EA7DDB4C-1115-E242-A72F-FF1C2B9E3A10}"/>
          </ac:spMkLst>
        </pc:spChg>
        <pc:spChg chg="del">
          <ac:chgData name="MacDonald, Huw" userId="74045476-16c4-453d-ac00-a48957556bf5" providerId="ADAL" clId="{47A6141C-0C26-49EB-9D9E-5121C0147750}" dt="2024-03-20T11:32:41.172" v="132" actId="478"/>
          <ac:spMkLst>
            <pc:docMk/>
            <pc:sldMk cId="3764241633" sldId="4474"/>
            <ac:spMk id="40" creationId="{27B07B3D-F66A-9646-9C2D-95983657B7C2}"/>
          </ac:spMkLst>
        </pc:spChg>
        <pc:picChg chg="del">
          <ac:chgData name="MacDonald, Huw" userId="74045476-16c4-453d-ac00-a48957556bf5" providerId="ADAL" clId="{47A6141C-0C26-49EB-9D9E-5121C0147750}" dt="2024-03-20T11:32:41.172" v="132" actId="478"/>
          <ac:picMkLst>
            <pc:docMk/>
            <pc:sldMk cId="3764241633" sldId="4474"/>
            <ac:picMk id="2" creationId="{66603244-36B2-7C66-1CAF-863BA5F2FC49}"/>
          </ac:picMkLst>
        </pc:picChg>
        <pc:picChg chg="add mod">
          <ac:chgData name="MacDonald, Huw" userId="74045476-16c4-453d-ac00-a48957556bf5" providerId="ADAL" clId="{47A6141C-0C26-49EB-9D9E-5121C0147750}" dt="2024-03-20T11:32:43.914" v="133"/>
          <ac:picMkLst>
            <pc:docMk/>
            <pc:sldMk cId="3764241633" sldId="4474"/>
            <ac:picMk id="3" creationId="{5E456288-2350-D485-A6BD-6BD73FCA9280}"/>
          </ac:picMkLst>
        </pc:picChg>
        <pc:picChg chg="del">
          <ac:chgData name="MacDonald, Huw" userId="74045476-16c4-453d-ac00-a48957556bf5" providerId="ADAL" clId="{47A6141C-0C26-49EB-9D9E-5121C0147750}" dt="2024-03-20T11:32:41.172" v="132" actId="478"/>
          <ac:picMkLst>
            <pc:docMk/>
            <pc:sldMk cId="3764241633" sldId="4474"/>
            <ac:picMk id="4" creationId="{C55EA6AB-5DA4-0C0B-3B52-BD47ABB982FC}"/>
          </ac:picMkLst>
        </pc:picChg>
        <pc:picChg chg="add mod">
          <ac:chgData name="MacDonald, Huw" userId="74045476-16c4-453d-ac00-a48957556bf5" providerId="ADAL" clId="{47A6141C-0C26-49EB-9D9E-5121C0147750}" dt="2024-03-20T11:32:43.914" v="133"/>
          <ac:picMkLst>
            <pc:docMk/>
            <pc:sldMk cId="3764241633" sldId="4474"/>
            <ac:picMk id="14" creationId="{E16E8076-0E62-96BD-F652-822CD59F5F96}"/>
          </ac:picMkLst>
        </pc:picChg>
      </pc:sldChg>
      <pc:sldChg chg="addSp delSp modSp mod">
        <pc:chgData name="MacDonald, Huw" userId="74045476-16c4-453d-ac00-a48957556bf5" providerId="ADAL" clId="{47A6141C-0C26-49EB-9D9E-5121C0147750}" dt="2024-03-22T10:45:07.458" v="806" actId="20577"/>
        <pc:sldMkLst>
          <pc:docMk/>
          <pc:sldMk cId="500453470" sldId="4488"/>
        </pc:sldMkLst>
        <pc:spChg chg="add mod">
          <ac:chgData name="MacDonald, Huw" userId="74045476-16c4-453d-ac00-a48957556bf5" providerId="ADAL" clId="{47A6141C-0C26-49EB-9D9E-5121C0147750}" dt="2024-03-22T10:45:07.458" v="806" actId="20577"/>
          <ac:spMkLst>
            <pc:docMk/>
            <pc:sldMk cId="500453470" sldId="4488"/>
            <ac:spMk id="2" creationId="{F6DC73B0-9086-1394-78ED-4D78876FA177}"/>
          </ac:spMkLst>
        </pc:spChg>
        <pc:spChg chg="del">
          <ac:chgData name="MacDonald, Huw" userId="74045476-16c4-453d-ac00-a48957556bf5" providerId="ADAL" clId="{47A6141C-0C26-49EB-9D9E-5121C0147750}" dt="2024-03-20T11:11:24.735" v="26" actId="478"/>
          <ac:spMkLst>
            <pc:docMk/>
            <pc:sldMk cId="500453470" sldId="4488"/>
            <ac:spMk id="10" creationId="{DEF213A1-8A08-EA45-483C-40432383C1A4}"/>
          </ac:spMkLst>
        </pc:spChg>
        <pc:spChg chg="mod">
          <ac:chgData name="MacDonald, Huw" userId="74045476-16c4-453d-ac00-a48957556bf5" providerId="ADAL" clId="{47A6141C-0C26-49EB-9D9E-5121C0147750}" dt="2024-03-20T16:19:36.243" v="168" actId="207"/>
          <ac:spMkLst>
            <pc:docMk/>
            <pc:sldMk cId="500453470" sldId="4488"/>
            <ac:spMk id="12" creationId="{ED0E746F-9D6E-470B-8C1A-6B53A0660DF6}"/>
          </ac:spMkLst>
        </pc:spChg>
        <pc:spChg chg="del">
          <ac:chgData name="MacDonald, Huw" userId="74045476-16c4-453d-ac00-a48957556bf5" providerId="ADAL" clId="{47A6141C-0C26-49EB-9D9E-5121C0147750}" dt="2024-03-20T11:11:24.735" v="26" actId="478"/>
          <ac:spMkLst>
            <pc:docMk/>
            <pc:sldMk cId="500453470" sldId="4488"/>
            <ac:spMk id="40" creationId="{27B07B3D-F66A-9646-9C2D-95983657B7C2}"/>
          </ac:spMkLst>
        </pc:spChg>
      </pc:sldChg>
      <pc:sldChg chg="modSp mod">
        <pc:chgData name="MacDonald, Huw" userId="74045476-16c4-453d-ac00-a48957556bf5" providerId="ADAL" clId="{47A6141C-0C26-49EB-9D9E-5121C0147750}" dt="2024-03-22T10:50:42.661" v="844" actId="14100"/>
        <pc:sldMkLst>
          <pc:docMk/>
          <pc:sldMk cId="1293119783" sldId="4497"/>
        </pc:sldMkLst>
        <pc:spChg chg="mod">
          <ac:chgData name="MacDonald, Huw" userId="74045476-16c4-453d-ac00-a48957556bf5" providerId="ADAL" clId="{47A6141C-0C26-49EB-9D9E-5121C0147750}" dt="2024-03-20T16:29:23.901" v="271" actId="1036"/>
          <ac:spMkLst>
            <pc:docMk/>
            <pc:sldMk cId="1293119783" sldId="4497"/>
            <ac:spMk id="7" creationId="{475230AA-A089-4C96-999B-797ECB246F25}"/>
          </ac:spMkLst>
        </pc:spChg>
        <pc:spChg chg="mod">
          <ac:chgData name="MacDonald, Huw" userId="74045476-16c4-453d-ac00-a48957556bf5" providerId="ADAL" clId="{47A6141C-0C26-49EB-9D9E-5121C0147750}" dt="2024-03-22T10:50:39.339" v="843" actId="14100"/>
          <ac:spMkLst>
            <pc:docMk/>
            <pc:sldMk cId="1293119783" sldId="4497"/>
            <ac:spMk id="13" creationId="{620BB78F-C9DC-BC46-91C5-52E6C61465C4}"/>
          </ac:spMkLst>
        </pc:spChg>
        <pc:spChg chg="mod">
          <ac:chgData name="MacDonald, Huw" userId="74045476-16c4-453d-ac00-a48957556bf5" providerId="ADAL" clId="{47A6141C-0C26-49EB-9D9E-5121C0147750}" dt="2024-03-20T16:29:18.420" v="265" actId="207"/>
          <ac:spMkLst>
            <pc:docMk/>
            <pc:sldMk cId="1293119783" sldId="4497"/>
            <ac:spMk id="30" creationId="{23A2DC08-ACBF-814F-AB3C-4F7FFB9830CA}"/>
          </ac:spMkLst>
        </pc:spChg>
        <pc:graphicFrameChg chg="mod">
          <ac:chgData name="MacDonald, Huw" userId="74045476-16c4-453d-ac00-a48957556bf5" providerId="ADAL" clId="{47A6141C-0C26-49EB-9D9E-5121C0147750}" dt="2024-03-22T10:50:42.661" v="844" actId="14100"/>
          <ac:graphicFrameMkLst>
            <pc:docMk/>
            <pc:sldMk cId="1293119783" sldId="4497"/>
            <ac:graphicFrameMk id="4" creationId="{8D34586B-02D7-8CD4-2BA1-30E560211136}"/>
          </ac:graphicFrameMkLst>
        </pc:graphicFrameChg>
      </pc:sldChg>
      <pc:sldChg chg="modSp mod delCm">
        <pc:chgData name="MacDonald, Huw" userId="74045476-16c4-453d-ac00-a48957556bf5" providerId="ADAL" clId="{47A6141C-0C26-49EB-9D9E-5121C0147750}" dt="2024-05-20T13:30:00.296" v="1991"/>
        <pc:sldMkLst>
          <pc:docMk/>
          <pc:sldMk cId="3732604099" sldId="4506"/>
        </pc:sldMkLst>
        <pc:spChg chg="mod">
          <ac:chgData name="MacDonald, Huw" userId="74045476-16c4-453d-ac00-a48957556bf5" providerId="ADAL" clId="{47A6141C-0C26-49EB-9D9E-5121C0147750}" dt="2024-04-23T11:25:48.521" v="1982" actId="20577"/>
          <ac:spMkLst>
            <pc:docMk/>
            <pc:sldMk cId="3732604099" sldId="4506"/>
            <ac:spMk id="13" creationId="{905965EE-0FE6-76A0-1598-BFF18F9BBBA6}"/>
          </ac:spMkLst>
        </pc:spChg>
        <pc:spChg chg="mod">
          <ac:chgData name="MacDonald, Huw" userId="74045476-16c4-453d-ac00-a48957556bf5" providerId="ADAL" clId="{47A6141C-0C26-49EB-9D9E-5121C0147750}" dt="2024-03-20T16:19:31.871" v="167" actId="207"/>
          <ac:spMkLst>
            <pc:docMk/>
            <pc:sldMk cId="3732604099" sldId="4506"/>
            <ac:spMk id="14" creationId="{73692AF2-4B77-43E5-B8C1-D27C816E0244}"/>
          </ac:spMkLst>
        </pc:spChg>
        <pc:extLst>
          <p:ext xmlns:p="http://schemas.openxmlformats.org/presentationml/2006/main" uri="{D6D511B9-2390-475A-947B-AFAB55BFBCF1}">
            <pc226:cmChg xmlns:pc226="http://schemas.microsoft.com/office/powerpoint/2022/06/main/command" chg="del">
              <pc226:chgData name="MacDonald, Huw" userId="74045476-16c4-453d-ac00-a48957556bf5" providerId="ADAL" clId="{47A6141C-0C26-49EB-9D9E-5121C0147750}" dt="2024-05-20T13:30:00.296" v="1991"/>
              <pc2:cmMkLst xmlns:pc2="http://schemas.microsoft.com/office/powerpoint/2019/9/main/command">
                <pc:docMk/>
                <pc:sldMk cId="3732604099" sldId="4506"/>
                <pc2:cmMk id="{5EFE7F9A-B629-41B3-A210-91F03388E909}"/>
              </pc2:cmMkLst>
            </pc226:cmChg>
          </p:ext>
        </pc:extLst>
      </pc:sldChg>
      <pc:sldChg chg="addSp delSp modSp mod">
        <pc:chgData name="MacDonald, Huw" userId="74045476-16c4-453d-ac00-a48957556bf5" providerId="ADAL" clId="{47A6141C-0C26-49EB-9D9E-5121C0147750}" dt="2024-03-22T10:49:03.957" v="836" actId="20577"/>
        <pc:sldMkLst>
          <pc:docMk/>
          <pc:sldMk cId="2993881034" sldId="4519"/>
        </pc:sldMkLst>
        <pc:spChg chg="mod">
          <ac:chgData name="MacDonald, Huw" userId="74045476-16c4-453d-ac00-a48957556bf5" providerId="ADAL" clId="{47A6141C-0C26-49EB-9D9E-5121C0147750}" dt="2024-03-22T10:49:03.957" v="836" actId="20577"/>
          <ac:spMkLst>
            <pc:docMk/>
            <pc:sldMk cId="2993881034" sldId="4519"/>
            <ac:spMk id="3" creationId="{63D6DEA0-D561-4152-5AB6-BAB581C5906C}"/>
          </ac:spMkLst>
        </pc:spChg>
        <pc:spChg chg="add mod">
          <ac:chgData name="MacDonald, Huw" userId="74045476-16c4-453d-ac00-a48957556bf5" providerId="ADAL" clId="{47A6141C-0C26-49EB-9D9E-5121C0147750}" dt="2024-03-20T16:28:38.849" v="261" actId="1036"/>
          <ac:spMkLst>
            <pc:docMk/>
            <pc:sldMk cId="2993881034" sldId="4519"/>
            <ac:spMk id="4" creationId="{E1C2A4B7-698B-A7EA-03AA-825782B25427}"/>
          </ac:spMkLst>
        </pc:spChg>
        <pc:spChg chg="del mod">
          <ac:chgData name="MacDonald, Huw" userId="74045476-16c4-453d-ac00-a48957556bf5" providerId="ADAL" clId="{47A6141C-0C26-49EB-9D9E-5121C0147750}" dt="2024-03-20T16:28:34.877" v="239" actId="478"/>
          <ac:spMkLst>
            <pc:docMk/>
            <pc:sldMk cId="2993881034" sldId="4519"/>
            <ac:spMk id="7" creationId="{540057DC-D8F1-8C85-1AC7-33ABDC810106}"/>
          </ac:spMkLst>
        </pc:spChg>
      </pc:sldChg>
      <pc:sldChg chg="addSp delSp modSp mod">
        <pc:chgData name="MacDonald, Huw" userId="74045476-16c4-453d-ac00-a48957556bf5" providerId="ADAL" clId="{47A6141C-0C26-49EB-9D9E-5121C0147750}" dt="2024-03-20T16:27:01.512" v="237" actId="1076"/>
        <pc:sldMkLst>
          <pc:docMk/>
          <pc:sldMk cId="2253674681" sldId="4520"/>
        </pc:sldMkLst>
        <pc:spChg chg="mod">
          <ac:chgData name="MacDonald, Huw" userId="74045476-16c4-453d-ac00-a48957556bf5" providerId="ADAL" clId="{47A6141C-0C26-49EB-9D9E-5121C0147750}" dt="2024-03-20T16:23:01.621" v="228" actId="1076"/>
          <ac:spMkLst>
            <pc:docMk/>
            <pc:sldMk cId="2253674681" sldId="4520"/>
            <ac:spMk id="3" creationId="{24346396-AF79-B36F-CFC3-C1DC66C27760}"/>
          </ac:spMkLst>
        </pc:spChg>
        <pc:spChg chg="add del mod ord">
          <ac:chgData name="MacDonald, Huw" userId="74045476-16c4-453d-ac00-a48957556bf5" providerId="ADAL" clId="{47A6141C-0C26-49EB-9D9E-5121C0147750}" dt="2024-03-20T16:26:54.541" v="235" actId="478"/>
          <ac:spMkLst>
            <pc:docMk/>
            <pc:sldMk cId="2253674681" sldId="4520"/>
            <ac:spMk id="4" creationId="{874BA37F-EF76-6AFB-0BEF-3C1A0630AB9E}"/>
          </ac:spMkLst>
        </pc:spChg>
        <pc:spChg chg="add mod">
          <ac:chgData name="MacDonald, Huw" userId="74045476-16c4-453d-ac00-a48957556bf5" providerId="ADAL" clId="{47A6141C-0C26-49EB-9D9E-5121C0147750}" dt="2024-03-20T16:27:01.512" v="237" actId="1076"/>
          <ac:spMkLst>
            <pc:docMk/>
            <pc:sldMk cId="2253674681" sldId="4520"/>
            <ac:spMk id="5" creationId="{66A74261-61F3-9D34-8D9E-342DE4D9DCBA}"/>
          </ac:spMkLst>
        </pc:spChg>
        <pc:spChg chg="add del mod">
          <ac:chgData name="MacDonald, Huw" userId="74045476-16c4-453d-ac00-a48957556bf5" providerId="ADAL" clId="{47A6141C-0C26-49EB-9D9E-5121C0147750}" dt="2024-03-20T16:24:48.796" v="232" actId="478"/>
          <ac:spMkLst>
            <pc:docMk/>
            <pc:sldMk cId="2253674681" sldId="4520"/>
            <ac:spMk id="7" creationId="{540057DC-D8F1-8C85-1AC7-33ABDC810106}"/>
          </ac:spMkLst>
        </pc:spChg>
      </pc:sldChg>
      <pc:sldChg chg="modSp add del mod">
        <pc:chgData name="MacDonald, Huw" userId="74045476-16c4-453d-ac00-a48957556bf5" providerId="ADAL" clId="{47A6141C-0C26-49EB-9D9E-5121C0147750}" dt="2024-04-23T13:50:20.679" v="1988" actId="1076"/>
        <pc:sldMkLst>
          <pc:docMk/>
          <pc:sldMk cId="1028214707" sldId="4527"/>
        </pc:sldMkLst>
        <pc:spChg chg="mod">
          <ac:chgData name="MacDonald, Huw" userId="74045476-16c4-453d-ac00-a48957556bf5" providerId="ADAL" clId="{47A6141C-0C26-49EB-9D9E-5121C0147750}" dt="2024-03-20T16:19:03.966" v="155" actId="207"/>
          <ac:spMkLst>
            <pc:docMk/>
            <pc:sldMk cId="1028214707" sldId="4527"/>
            <ac:spMk id="12" creationId="{AF9DEC43-AD98-4E76-8FD2-9BC388602532}"/>
          </ac:spMkLst>
        </pc:spChg>
        <pc:spChg chg="mod">
          <ac:chgData name="MacDonald, Huw" userId="74045476-16c4-453d-ac00-a48957556bf5" providerId="ADAL" clId="{47A6141C-0C26-49EB-9D9E-5121C0147750}" dt="2024-04-23T13:50:20.679" v="1988" actId="1076"/>
          <ac:spMkLst>
            <pc:docMk/>
            <pc:sldMk cId="1028214707" sldId="4527"/>
            <ac:spMk id="40" creationId="{27B07B3D-F66A-9646-9C2D-95983657B7C2}"/>
          </ac:spMkLst>
        </pc:spChg>
      </pc:sldChg>
      <pc:sldChg chg="addSp delSp modSp mod delCm modCm">
        <pc:chgData name="MacDonald, Huw" userId="74045476-16c4-453d-ac00-a48957556bf5" providerId="ADAL" clId="{47A6141C-0C26-49EB-9D9E-5121C0147750}" dt="2024-05-20T13:30:18.802" v="1992"/>
        <pc:sldMkLst>
          <pc:docMk/>
          <pc:sldMk cId="2147588109" sldId="4552"/>
        </pc:sldMkLst>
        <pc:spChg chg="add mod">
          <ac:chgData name="MacDonald, Huw" userId="74045476-16c4-453d-ac00-a48957556bf5" providerId="ADAL" clId="{47A6141C-0C26-49EB-9D9E-5121C0147750}" dt="2024-03-20T11:22:00.900" v="55" actId="1035"/>
          <ac:spMkLst>
            <pc:docMk/>
            <pc:sldMk cId="2147588109" sldId="4552"/>
            <ac:spMk id="2" creationId="{3037C7E0-3183-FB17-6438-5B350A244814}"/>
          </ac:spMkLst>
        </pc:spChg>
        <pc:spChg chg="mod">
          <ac:chgData name="MacDonald, Huw" userId="74045476-16c4-453d-ac00-a48957556bf5" providerId="ADAL" clId="{47A6141C-0C26-49EB-9D9E-5121C0147750}" dt="2024-03-22T10:45:31.146" v="830" actId="20577"/>
          <ac:spMkLst>
            <pc:docMk/>
            <pc:sldMk cId="2147588109" sldId="4552"/>
            <ac:spMk id="11" creationId="{23879B27-4077-4EF5-B4A4-E09BC2A3C64A}"/>
          </ac:spMkLst>
        </pc:spChg>
        <pc:spChg chg="del">
          <ac:chgData name="MacDonald, Huw" userId="74045476-16c4-453d-ac00-a48957556bf5" providerId="ADAL" clId="{47A6141C-0C26-49EB-9D9E-5121C0147750}" dt="2024-03-20T11:21:48.804" v="33" actId="478"/>
          <ac:spMkLst>
            <pc:docMk/>
            <pc:sldMk cId="2147588109" sldId="4552"/>
            <ac:spMk id="12" creationId="{8849FDF2-AAF9-4C87-B955-7A31F66D09B6}"/>
          </ac:spMkLst>
        </pc:spChg>
        <pc:spChg chg="mod">
          <ac:chgData name="MacDonald, Huw" userId="74045476-16c4-453d-ac00-a48957556bf5" providerId="ADAL" clId="{47A6141C-0C26-49EB-9D9E-5121C0147750}" dt="2024-03-20T11:21:57.792" v="49" actId="1035"/>
          <ac:spMkLst>
            <pc:docMk/>
            <pc:sldMk cId="2147588109" sldId="4552"/>
            <ac:spMk id="13" creationId="{905965EE-0FE6-76A0-1598-BFF18F9BBBA6}"/>
          </ac:spMkLst>
        </pc:spChg>
        <pc:spChg chg="mod">
          <ac:chgData name="MacDonald, Huw" userId="74045476-16c4-453d-ac00-a48957556bf5" providerId="ADAL" clId="{47A6141C-0C26-49EB-9D9E-5121C0147750}" dt="2024-03-20T16:19:49.814" v="172" actId="20577"/>
          <ac:spMkLst>
            <pc:docMk/>
            <pc:sldMk cId="2147588109" sldId="4552"/>
            <ac:spMk id="14" creationId="{95A1226C-4B80-46DE-BD7F-6D3CA43C26FA}"/>
          </ac:spMkLst>
        </pc:spChg>
        <pc:picChg chg="mod">
          <ac:chgData name="MacDonald, Huw" userId="74045476-16c4-453d-ac00-a48957556bf5" providerId="ADAL" clId="{47A6141C-0C26-49EB-9D9E-5121C0147750}" dt="2024-03-20T11:22:07.784" v="66" actId="1035"/>
          <ac:picMkLst>
            <pc:docMk/>
            <pc:sldMk cId="2147588109" sldId="4552"/>
            <ac:picMk id="4" creationId="{8F2E3D1D-EDF7-4E2E-A082-8A9FBFC0E669}"/>
          </ac:picMkLst>
        </pc:picChg>
        <pc:extLst>
          <p:ext xmlns:p="http://schemas.openxmlformats.org/presentationml/2006/main" uri="{D6D511B9-2390-475A-947B-AFAB55BFBCF1}">
            <pc226:cmChg xmlns:pc226="http://schemas.microsoft.com/office/powerpoint/2022/06/main/command" chg="del">
              <pc226:chgData name="MacDonald, Huw" userId="74045476-16c4-453d-ac00-a48957556bf5" providerId="ADAL" clId="{47A6141C-0C26-49EB-9D9E-5121C0147750}" dt="2024-05-20T13:30:18.802" v="1992"/>
              <pc2:cmMkLst xmlns:pc2="http://schemas.microsoft.com/office/powerpoint/2019/9/main/command">
                <pc:docMk/>
                <pc:sldMk cId="2147588109" sldId="4552"/>
                <pc2:cmMk id="{3CE31507-902D-486A-9969-4C01C73BAB33}"/>
              </pc2:cmMkLst>
              <pc226:cmRplyChg chg="add">
                <pc226:chgData name="MacDonald, Huw" userId="74045476-16c4-453d-ac00-a48957556bf5" providerId="ADAL" clId="{47A6141C-0C26-49EB-9D9E-5121C0147750}" dt="2024-04-23T11:07:27.687" v="846"/>
                <pc2:cmRplyMkLst xmlns:pc2="http://schemas.microsoft.com/office/powerpoint/2019/9/main/command">
                  <pc:docMk/>
                  <pc:sldMk cId="2147588109" sldId="4552"/>
                  <pc2:cmMk id="{3CE31507-902D-486A-9969-4C01C73BAB33}"/>
                  <pc2:cmRplyMk id="{C4B2020B-CD1B-4614-88AF-AA05DD7B060D}"/>
                </pc2:cmRplyMkLst>
              </pc226:cmRplyChg>
            </pc226:cmChg>
          </p:ext>
        </pc:extLst>
      </pc:sldChg>
      <pc:sldChg chg="addSp delSp modSp add mod ord">
        <pc:chgData name="MacDonald, Huw" userId="74045476-16c4-453d-ac00-a48957556bf5" providerId="ADAL" clId="{47A6141C-0C26-49EB-9D9E-5121C0147750}" dt="2024-04-23T12:55:11.700" v="1986" actId="6549"/>
        <pc:sldMkLst>
          <pc:docMk/>
          <pc:sldMk cId="416502786" sldId="4553"/>
        </pc:sldMkLst>
        <pc:spChg chg="add mod">
          <ac:chgData name="MacDonald, Huw" userId="74045476-16c4-453d-ac00-a48957556bf5" providerId="ADAL" clId="{47A6141C-0C26-49EB-9D9E-5121C0147750}" dt="2024-03-20T11:09:58.160" v="24"/>
          <ac:spMkLst>
            <pc:docMk/>
            <pc:sldMk cId="416502786" sldId="4553"/>
            <ac:spMk id="2" creationId="{FFF61528-9357-7EC8-21D1-7EDEA5841BF8}"/>
          </ac:spMkLst>
        </pc:spChg>
        <pc:spChg chg="add mod ord">
          <ac:chgData name="MacDonald, Huw" userId="74045476-16c4-453d-ac00-a48957556bf5" providerId="ADAL" clId="{47A6141C-0C26-49EB-9D9E-5121C0147750}" dt="2024-03-22T10:39:40.924" v="771" actId="167"/>
          <ac:spMkLst>
            <pc:docMk/>
            <pc:sldMk cId="416502786" sldId="4553"/>
            <ac:spMk id="3" creationId="{57172358-FA97-FD8D-6AD7-8F399010AA53}"/>
          </ac:spMkLst>
        </pc:spChg>
        <pc:spChg chg="add mod">
          <ac:chgData name="MacDonald, Huw" userId="74045476-16c4-453d-ac00-a48957556bf5" providerId="ADAL" clId="{47A6141C-0C26-49EB-9D9E-5121C0147750}" dt="2024-03-20T11:09:58.160" v="24"/>
          <ac:spMkLst>
            <pc:docMk/>
            <pc:sldMk cId="416502786" sldId="4553"/>
            <ac:spMk id="4" creationId="{B8B3DC75-DBCA-0D2D-BC76-008E9516A43A}"/>
          </ac:spMkLst>
        </pc:spChg>
        <pc:spChg chg="add mod">
          <ac:chgData name="MacDonald, Huw" userId="74045476-16c4-453d-ac00-a48957556bf5" providerId="ADAL" clId="{47A6141C-0C26-49EB-9D9E-5121C0147750}" dt="2024-03-22T10:40:24.642" v="776" actId="20577"/>
          <ac:spMkLst>
            <pc:docMk/>
            <pc:sldMk cId="416502786" sldId="4553"/>
            <ac:spMk id="5" creationId="{A2727AA9-6579-963B-5658-6127A86EEADD}"/>
          </ac:spMkLst>
        </pc:spChg>
        <pc:spChg chg="add del mod">
          <ac:chgData name="MacDonald, Huw" userId="74045476-16c4-453d-ac00-a48957556bf5" providerId="ADAL" clId="{47A6141C-0C26-49EB-9D9E-5121C0147750}" dt="2024-03-22T10:39:50.942" v="773" actId="478"/>
          <ac:spMkLst>
            <pc:docMk/>
            <pc:sldMk cId="416502786" sldId="4553"/>
            <ac:spMk id="6" creationId="{ECE808C9-B26B-2FA0-1FE1-6BB149B2487A}"/>
          </ac:spMkLst>
        </pc:spChg>
        <pc:spChg chg="add del mod">
          <ac:chgData name="MacDonald, Huw" userId="74045476-16c4-453d-ac00-a48957556bf5" providerId="ADAL" clId="{47A6141C-0C26-49EB-9D9E-5121C0147750}" dt="2024-03-22T10:39:47.229" v="772" actId="478"/>
          <ac:spMkLst>
            <pc:docMk/>
            <pc:sldMk cId="416502786" sldId="4553"/>
            <ac:spMk id="7" creationId="{FEB78B0D-70DC-5086-712C-B7090EC18A5D}"/>
          </ac:spMkLst>
        </pc:spChg>
        <pc:spChg chg="add mod ord">
          <ac:chgData name="MacDonald, Huw" userId="74045476-16c4-453d-ac00-a48957556bf5" providerId="ADAL" clId="{47A6141C-0C26-49EB-9D9E-5121C0147750}" dt="2024-03-22T10:39:40.924" v="771" actId="167"/>
          <ac:spMkLst>
            <pc:docMk/>
            <pc:sldMk cId="416502786" sldId="4553"/>
            <ac:spMk id="8" creationId="{4209967F-7F27-A5F6-BF75-97F43AA3C969}"/>
          </ac:spMkLst>
        </pc:spChg>
        <pc:spChg chg="add mod">
          <ac:chgData name="MacDonald, Huw" userId="74045476-16c4-453d-ac00-a48957556bf5" providerId="ADAL" clId="{47A6141C-0C26-49EB-9D9E-5121C0147750}" dt="2024-03-20T11:09:58.160" v="24"/>
          <ac:spMkLst>
            <pc:docMk/>
            <pc:sldMk cId="416502786" sldId="4553"/>
            <ac:spMk id="9" creationId="{BAF52899-586C-F5E9-A3F0-4F1391BBBE6D}"/>
          </ac:spMkLst>
        </pc:spChg>
        <pc:spChg chg="add mod">
          <ac:chgData name="MacDonald, Huw" userId="74045476-16c4-453d-ac00-a48957556bf5" providerId="ADAL" clId="{47A6141C-0C26-49EB-9D9E-5121C0147750}" dt="2024-03-20T11:09:58.160" v="24"/>
          <ac:spMkLst>
            <pc:docMk/>
            <pc:sldMk cId="416502786" sldId="4553"/>
            <ac:spMk id="10" creationId="{0BAF6A54-900E-E606-5271-54E48BBF81DA}"/>
          </ac:spMkLst>
        </pc:spChg>
        <pc:spChg chg="del">
          <ac:chgData name="MacDonald, Huw" userId="74045476-16c4-453d-ac00-a48957556bf5" providerId="ADAL" clId="{47A6141C-0C26-49EB-9D9E-5121C0147750}" dt="2024-03-20T11:09:40.180" v="20" actId="478"/>
          <ac:spMkLst>
            <pc:docMk/>
            <pc:sldMk cId="416502786" sldId="4553"/>
            <ac:spMk id="11" creationId="{9D11C4AD-7BF7-4965-ABB8-A555BC941507}"/>
          </ac:spMkLst>
        </pc:spChg>
        <pc:spChg chg="del">
          <ac:chgData name="MacDonald, Huw" userId="74045476-16c4-453d-ac00-a48957556bf5" providerId="ADAL" clId="{47A6141C-0C26-49EB-9D9E-5121C0147750}" dt="2024-03-20T11:09:40.180" v="20" actId="478"/>
          <ac:spMkLst>
            <pc:docMk/>
            <pc:sldMk cId="416502786" sldId="4553"/>
            <ac:spMk id="13" creationId="{905965EE-0FE6-76A0-1598-BFF18F9BBBA6}"/>
          </ac:spMkLst>
        </pc:spChg>
        <pc:spChg chg="del">
          <ac:chgData name="MacDonald, Huw" userId="74045476-16c4-453d-ac00-a48957556bf5" providerId="ADAL" clId="{47A6141C-0C26-49EB-9D9E-5121C0147750}" dt="2024-03-20T11:09:40.180" v="20" actId="478"/>
          <ac:spMkLst>
            <pc:docMk/>
            <pc:sldMk cId="416502786" sldId="4553"/>
            <ac:spMk id="14" creationId="{73692AF2-4B77-43E5-B8C1-D27C816E0244}"/>
          </ac:spMkLst>
        </pc:spChg>
        <pc:spChg chg="add mod">
          <ac:chgData name="MacDonald, Huw" userId="74045476-16c4-453d-ac00-a48957556bf5" providerId="ADAL" clId="{47A6141C-0C26-49EB-9D9E-5121C0147750}" dt="2024-04-23T12:55:11.700" v="1986" actId="6549"/>
          <ac:spMkLst>
            <pc:docMk/>
            <pc:sldMk cId="416502786" sldId="4553"/>
            <ac:spMk id="15" creationId="{FF0D606C-1743-2614-F0B4-EF93B5D327FE}"/>
          </ac:spMkLst>
        </pc:spChg>
        <pc:spChg chg="del">
          <ac:chgData name="MacDonald, Huw" userId="74045476-16c4-453d-ac00-a48957556bf5" providerId="ADAL" clId="{47A6141C-0C26-49EB-9D9E-5121C0147750}" dt="2024-03-20T11:09:44.057" v="21" actId="478"/>
          <ac:spMkLst>
            <pc:docMk/>
            <pc:sldMk cId="416502786" sldId="4553"/>
            <ac:spMk id="16" creationId="{D322A1BD-99F7-4774-907E-FAFC62C348AD}"/>
          </ac:spMkLst>
        </pc:spChg>
        <pc:spChg chg="add mod">
          <ac:chgData name="MacDonald, Huw" userId="74045476-16c4-453d-ac00-a48957556bf5" providerId="ADAL" clId="{47A6141C-0C26-49EB-9D9E-5121C0147750}" dt="2024-03-20T11:09:58.160" v="24"/>
          <ac:spMkLst>
            <pc:docMk/>
            <pc:sldMk cId="416502786" sldId="4553"/>
            <ac:spMk id="17" creationId="{9D91B96C-3707-C519-82E2-54051F627329}"/>
          </ac:spMkLst>
        </pc:spChg>
        <pc:spChg chg="add mod">
          <ac:chgData name="MacDonald, Huw" userId="74045476-16c4-453d-ac00-a48957556bf5" providerId="ADAL" clId="{47A6141C-0C26-49EB-9D9E-5121C0147750}" dt="2024-03-20T11:09:58.160" v="24"/>
          <ac:spMkLst>
            <pc:docMk/>
            <pc:sldMk cId="416502786" sldId="4553"/>
            <ac:spMk id="18" creationId="{145FEE42-73A2-5C31-1D80-80ACC029D821}"/>
          </ac:spMkLst>
        </pc:spChg>
        <pc:spChg chg="add mod">
          <ac:chgData name="MacDonald, Huw" userId="74045476-16c4-453d-ac00-a48957556bf5" providerId="ADAL" clId="{47A6141C-0C26-49EB-9D9E-5121C0147750}" dt="2024-03-20T11:09:58.160" v="24"/>
          <ac:spMkLst>
            <pc:docMk/>
            <pc:sldMk cId="416502786" sldId="4553"/>
            <ac:spMk id="19" creationId="{A98C8596-CE7A-ECBB-7836-3DA10CFE45E1}"/>
          </ac:spMkLst>
        </pc:spChg>
        <pc:spChg chg="del">
          <ac:chgData name="MacDonald, Huw" userId="74045476-16c4-453d-ac00-a48957556bf5" providerId="ADAL" clId="{47A6141C-0C26-49EB-9D9E-5121C0147750}" dt="2024-03-20T11:09:40.180" v="20" actId="478"/>
          <ac:spMkLst>
            <pc:docMk/>
            <pc:sldMk cId="416502786" sldId="4553"/>
            <ac:spMk id="34" creationId="{EA7DDB4C-1115-E242-A72F-FF1C2B9E3A10}"/>
          </ac:spMkLst>
        </pc:spChg>
        <pc:spChg chg="del">
          <ac:chgData name="MacDonald, Huw" userId="74045476-16c4-453d-ac00-a48957556bf5" providerId="ADAL" clId="{47A6141C-0C26-49EB-9D9E-5121C0147750}" dt="2024-03-20T11:09:40.180" v="20" actId="478"/>
          <ac:spMkLst>
            <pc:docMk/>
            <pc:sldMk cId="416502786" sldId="4553"/>
            <ac:spMk id="40" creationId="{27B07B3D-F66A-9646-9C2D-95983657B7C2}"/>
          </ac:spMkLst>
        </pc:spChg>
        <pc:graphicFrameChg chg="add mod">
          <ac:chgData name="MacDonald, Huw" userId="74045476-16c4-453d-ac00-a48957556bf5" providerId="ADAL" clId="{47A6141C-0C26-49EB-9D9E-5121C0147750}" dt="2024-03-20T11:09:58.160" v="24"/>
          <ac:graphicFrameMkLst>
            <pc:docMk/>
            <pc:sldMk cId="416502786" sldId="4553"/>
            <ac:graphicFrameMk id="12" creationId="{6D16C68F-7CA5-0F70-4353-7BD18AB1F9DF}"/>
          </ac:graphicFrameMkLst>
        </pc:graphicFrameChg>
        <pc:picChg chg="del">
          <ac:chgData name="MacDonald, Huw" userId="74045476-16c4-453d-ac00-a48957556bf5" providerId="ADAL" clId="{47A6141C-0C26-49EB-9D9E-5121C0147750}" dt="2024-03-20T11:09:40.180" v="20" actId="478"/>
          <ac:picMkLst>
            <pc:docMk/>
            <pc:sldMk cId="416502786" sldId="4553"/>
            <ac:picMk id="3" creationId="{8A0156F2-EB26-BD8A-2C2F-DC0F91B461E8}"/>
          </ac:picMkLst>
        </pc:picChg>
        <pc:picChg chg="del">
          <ac:chgData name="MacDonald, Huw" userId="74045476-16c4-453d-ac00-a48957556bf5" providerId="ADAL" clId="{47A6141C-0C26-49EB-9D9E-5121C0147750}" dt="2024-03-20T11:09:40.180" v="20" actId="478"/>
          <ac:picMkLst>
            <pc:docMk/>
            <pc:sldMk cId="416502786" sldId="4553"/>
            <ac:picMk id="8" creationId="{970EF331-B135-7891-F187-2F0107A15B70}"/>
          </ac:picMkLst>
        </pc:picChg>
      </pc:sldChg>
      <pc:sldChg chg="add del setBg">
        <pc:chgData name="MacDonald, Huw" userId="74045476-16c4-453d-ac00-a48957556bf5" providerId="ADAL" clId="{47A6141C-0C26-49EB-9D9E-5121C0147750}" dt="2024-03-20T10:58:24.374" v="10"/>
        <pc:sldMkLst>
          <pc:docMk/>
          <pc:sldMk cId="447319128" sldId="4553"/>
        </pc:sldMkLst>
      </pc:sldChg>
      <pc:sldChg chg="add del setBg">
        <pc:chgData name="MacDonald, Huw" userId="74045476-16c4-453d-ac00-a48957556bf5" providerId="ADAL" clId="{47A6141C-0C26-49EB-9D9E-5121C0147750}" dt="2024-03-20T10:46:05.194" v="5" actId="47"/>
        <pc:sldMkLst>
          <pc:docMk/>
          <pc:sldMk cId="3681948739" sldId="4553"/>
        </pc:sldMkLst>
      </pc:sldChg>
      <pc:sldChg chg="new del">
        <pc:chgData name="MacDonald, Huw" userId="74045476-16c4-453d-ac00-a48957556bf5" providerId="ADAL" clId="{47A6141C-0C26-49EB-9D9E-5121C0147750}" dt="2024-03-20T11:08:55.992" v="16" actId="680"/>
        <pc:sldMkLst>
          <pc:docMk/>
          <pc:sldMk cId="4260994431" sldId="4553"/>
        </pc:sldMkLst>
      </pc:sldChg>
      <pc:sldChg chg="new del">
        <pc:chgData name="MacDonald, Huw" userId="74045476-16c4-453d-ac00-a48957556bf5" providerId="ADAL" clId="{47A6141C-0C26-49EB-9D9E-5121C0147750}" dt="2024-03-20T11:09:04.029" v="18" actId="47"/>
        <pc:sldMkLst>
          <pc:docMk/>
          <pc:sldMk cId="4284616135" sldId="4553"/>
        </pc:sldMkLst>
      </pc:sldChg>
      <pc:sldChg chg="add del setBg">
        <pc:chgData name="MacDonald, Huw" userId="74045476-16c4-453d-ac00-a48957556bf5" providerId="ADAL" clId="{47A6141C-0C26-49EB-9D9E-5121C0147750}" dt="2024-03-20T10:46:04.192" v="4" actId="47"/>
        <pc:sldMkLst>
          <pc:docMk/>
          <pc:sldMk cId="1581341022" sldId="4554"/>
        </pc:sldMkLst>
      </pc:sldChg>
      <pc:sldChg chg="addSp modSp mod">
        <pc:chgData name="MacDonald, Huw" userId="74045476-16c4-453d-ac00-a48957556bf5" providerId="ADAL" clId="{47A6141C-0C26-49EB-9D9E-5121C0147750}" dt="2024-05-20T13:57:39.307" v="2577" actId="20577"/>
        <pc:sldMkLst>
          <pc:docMk/>
          <pc:sldMk cId="2361908488" sldId="4555"/>
        </pc:sldMkLst>
        <pc:spChg chg="add mod">
          <ac:chgData name="MacDonald, Huw" userId="74045476-16c4-453d-ac00-a48957556bf5" providerId="ADAL" clId="{47A6141C-0C26-49EB-9D9E-5121C0147750}" dt="2024-05-20T13:53:51.009" v="2308" actId="20577"/>
          <ac:spMkLst>
            <pc:docMk/>
            <pc:sldMk cId="2361908488" sldId="4555"/>
            <ac:spMk id="2" creationId="{4D872F54-897F-B61B-464F-78EF22AE420D}"/>
          </ac:spMkLst>
        </pc:spChg>
        <pc:spChg chg="mod">
          <ac:chgData name="MacDonald, Huw" userId="74045476-16c4-453d-ac00-a48957556bf5" providerId="ADAL" clId="{47A6141C-0C26-49EB-9D9E-5121C0147750}" dt="2024-05-20T13:57:39.307" v="2577" actId="20577"/>
          <ac:spMkLst>
            <pc:docMk/>
            <pc:sldMk cId="2361908488" sldId="4555"/>
            <ac:spMk id="10" creationId="{6115FFDB-56EA-4BB8-8D8C-F351B5E7EF8A}"/>
          </ac:spMkLst>
        </pc:spChg>
        <pc:spChg chg="mod">
          <ac:chgData name="MacDonald, Huw" userId="74045476-16c4-453d-ac00-a48957556bf5" providerId="ADAL" clId="{47A6141C-0C26-49EB-9D9E-5121C0147750}" dt="2024-05-20T13:56:03.972" v="2464" actId="20577"/>
          <ac:spMkLst>
            <pc:docMk/>
            <pc:sldMk cId="2361908488" sldId="4555"/>
            <ac:spMk id="13" creationId="{905965EE-0FE6-76A0-1598-BFF18F9BBBA6}"/>
          </ac:spMkLst>
        </pc:spChg>
        <pc:picChg chg="mod modCrop">
          <ac:chgData name="MacDonald, Huw" userId="74045476-16c4-453d-ac00-a48957556bf5" providerId="ADAL" clId="{47A6141C-0C26-49EB-9D9E-5121C0147750}" dt="2024-05-20T13:34:05.577" v="2220" actId="1076"/>
          <ac:picMkLst>
            <pc:docMk/>
            <pc:sldMk cId="2361908488" sldId="4555"/>
            <ac:picMk id="4" creationId="{C95D9645-B5C2-D4FC-607C-93CBDA07947A}"/>
          </ac:picMkLst>
        </pc:picChg>
      </pc:sldChg>
      <pc:sldChg chg="addSp delSp modSp mod">
        <pc:chgData name="MacDonald, Huw" userId="74045476-16c4-453d-ac00-a48957556bf5" providerId="ADAL" clId="{47A6141C-0C26-49EB-9D9E-5121C0147750}" dt="2024-05-20T14:39:27.694" v="4017" actId="20577"/>
        <pc:sldMkLst>
          <pc:docMk/>
          <pc:sldMk cId="1402315514" sldId="4556"/>
        </pc:sldMkLst>
        <pc:spChg chg="add mod">
          <ac:chgData name="MacDonald, Huw" userId="74045476-16c4-453d-ac00-a48957556bf5" providerId="ADAL" clId="{47A6141C-0C26-49EB-9D9E-5121C0147750}" dt="2024-05-20T14:38:27.438" v="3981" actId="20577"/>
          <ac:spMkLst>
            <pc:docMk/>
            <pc:sldMk cId="1402315514" sldId="4556"/>
            <ac:spMk id="6" creationId="{27A9F27A-3703-B2C3-3A30-60A5AD37E4C8}"/>
          </ac:spMkLst>
        </pc:spChg>
        <pc:spChg chg="add mod">
          <ac:chgData name="MacDonald, Huw" userId="74045476-16c4-453d-ac00-a48957556bf5" providerId="ADAL" clId="{47A6141C-0C26-49EB-9D9E-5121C0147750}" dt="2024-05-20T14:39:13.986" v="4016" actId="20577"/>
          <ac:spMkLst>
            <pc:docMk/>
            <pc:sldMk cId="1402315514" sldId="4556"/>
            <ac:spMk id="7" creationId="{8D7DAAD4-7AA5-F8AE-AB47-E3CB267EAB04}"/>
          </ac:spMkLst>
        </pc:spChg>
        <pc:spChg chg="add mod">
          <ac:chgData name="MacDonald, Huw" userId="74045476-16c4-453d-ac00-a48957556bf5" providerId="ADAL" clId="{47A6141C-0C26-49EB-9D9E-5121C0147750}" dt="2024-05-20T14:17:37.621" v="3033" actId="1035"/>
          <ac:spMkLst>
            <pc:docMk/>
            <pc:sldMk cId="1402315514" sldId="4556"/>
            <ac:spMk id="9" creationId="{03A67681-A7A8-A515-4037-4AE58D0F2D5E}"/>
          </ac:spMkLst>
        </pc:spChg>
        <pc:spChg chg="mod">
          <ac:chgData name="MacDonald, Huw" userId="74045476-16c4-453d-ac00-a48957556bf5" providerId="ADAL" clId="{47A6141C-0C26-49EB-9D9E-5121C0147750}" dt="2024-05-20T14:37:35.839" v="3970" actId="20577"/>
          <ac:spMkLst>
            <pc:docMk/>
            <pc:sldMk cId="1402315514" sldId="4556"/>
            <ac:spMk id="10" creationId="{6115FFDB-56EA-4BB8-8D8C-F351B5E7EF8A}"/>
          </ac:spMkLst>
        </pc:spChg>
        <pc:spChg chg="mod">
          <ac:chgData name="MacDonald, Huw" userId="74045476-16c4-453d-ac00-a48957556bf5" providerId="ADAL" clId="{47A6141C-0C26-49EB-9D9E-5121C0147750}" dt="2024-05-20T14:39:27.694" v="4017" actId="20577"/>
          <ac:spMkLst>
            <pc:docMk/>
            <pc:sldMk cId="1402315514" sldId="4556"/>
            <ac:spMk id="13" creationId="{905965EE-0FE6-76A0-1598-BFF18F9BBBA6}"/>
          </ac:spMkLst>
        </pc:spChg>
        <pc:spChg chg="mod">
          <ac:chgData name="MacDonald, Huw" userId="74045476-16c4-453d-ac00-a48957556bf5" providerId="ADAL" clId="{47A6141C-0C26-49EB-9D9E-5121C0147750}" dt="2024-05-20T14:19:17.412" v="3158" actId="1076"/>
          <ac:spMkLst>
            <pc:docMk/>
            <pc:sldMk cId="1402315514" sldId="4556"/>
            <ac:spMk id="15" creationId="{0CE99314-1625-4866-BFEC-3D1E27FA19DA}"/>
          </ac:spMkLst>
        </pc:spChg>
        <pc:spChg chg="mod">
          <ac:chgData name="MacDonald, Huw" userId="74045476-16c4-453d-ac00-a48957556bf5" providerId="ADAL" clId="{47A6141C-0C26-49EB-9D9E-5121C0147750}" dt="2024-05-20T14:17:37.621" v="3033" actId="1035"/>
          <ac:spMkLst>
            <pc:docMk/>
            <pc:sldMk cId="1402315514" sldId="4556"/>
            <ac:spMk id="34" creationId="{EA7DDB4C-1115-E242-A72F-FF1C2B9E3A10}"/>
          </ac:spMkLst>
        </pc:spChg>
        <pc:picChg chg="del">
          <ac:chgData name="MacDonald, Huw" userId="74045476-16c4-453d-ac00-a48957556bf5" providerId="ADAL" clId="{47A6141C-0C26-49EB-9D9E-5121C0147750}" dt="2024-05-20T14:12:38.846" v="2578" actId="478"/>
          <ac:picMkLst>
            <pc:docMk/>
            <pc:sldMk cId="1402315514" sldId="4556"/>
            <ac:picMk id="2" creationId="{CFA00A19-9FF3-1CA8-6EB2-B0F29CAEA846}"/>
          </ac:picMkLst>
        </pc:picChg>
        <pc:picChg chg="mod modCrop">
          <ac:chgData name="MacDonald, Huw" userId="74045476-16c4-453d-ac00-a48957556bf5" providerId="ADAL" clId="{47A6141C-0C26-49EB-9D9E-5121C0147750}" dt="2024-05-20T14:38:19.283" v="3979" actId="1076"/>
          <ac:picMkLst>
            <pc:docMk/>
            <pc:sldMk cId="1402315514" sldId="4556"/>
            <ac:picMk id="3" creationId="{6E9645DF-8711-245E-A9F2-174580D0381E}"/>
          </ac:picMkLst>
        </pc:picChg>
        <pc:picChg chg="add mod">
          <ac:chgData name="MacDonald, Huw" userId="74045476-16c4-453d-ac00-a48957556bf5" providerId="ADAL" clId="{47A6141C-0C26-49EB-9D9E-5121C0147750}" dt="2024-05-20T14:17:37.621" v="3033" actId="1035"/>
          <ac:picMkLst>
            <pc:docMk/>
            <pc:sldMk cId="1402315514" sldId="4556"/>
            <ac:picMk id="5" creationId="{D85503F9-11A5-C649-0CB0-13B27BB52A0F}"/>
          </ac:picMkLst>
        </pc:picChg>
      </pc:sldChg>
      <pc:sldChg chg="addSp modSp mod">
        <pc:chgData name="MacDonald, Huw" userId="74045476-16c4-453d-ac00-a48957556bf5" providerId="ADAL" clId="{47A6141C-0C26-49EB-9D9E-5121C0147750}" dt="2024-05-20T14:45:21.460" v="4289" actId="20577"/>
        <pc:sldMkLst>
          <pc:docMk/>
          <pc:sldMk cId="734184826" sldId="4558"/>
        </pc:sldMkLst>
        <pc:spChg chg="mod">
          <ac:chgData name="MacDonald, Huw" userId="74045476-16c4-453d-ac00-a48957556bf5" providerId="ADAL" clId="{47A6141C-0C26-49EB-9D9E-5121C0147750}" dt="2024-05-20T14:45:04.047" v="4277" actId="14100"/>
          <ac:spMkLst>
            <pc:docMk/>
            <pc:sldMk cId="734184826" sldId="4558"/>
            <ac:spMk id="3" creationId="{63D6DEA0-D561-4152-5AB6-BAB581C5906C}"/>
          </ac:spMkLst>
        </pc:spChg>
        <pc:spChg chg="mod">
          <ac:chgData name="MacDonald, Huw" userId="74045476-16c4-453d-ac00-a48957556bf5" providerId="ADAL" clId="{47A6141C-0C26-49EB-9D9E-5121C0147750}" dt="2024-05-20T14:45:21.460" v="4289" actId="20577"/>
          <ac:spMkLst>
            <pc:docMk/>
            <pc:sldMk cId="734184826" sldId="4558"/>
            <ac:spMk id="4" creationId="{E1C2A4B7-698B-A7EA-03AA-825782B25427}"/>
          </ac:spMkLst>
        </pc:spChg>
        <pc:spChg chg="add mod">
          <ac:chgData name="MacDonald, Huw" userId="74045476-16c4-453d-ac00-a48957556bf5" providerId="ADAL" clId="{47A6141C-0C26-49EB-9D9E-5121C0147750}" dt="2024-05-20T14:45:00.690" v="4276" actId="1076"/>
          <ac:spMkLst>
            <pc:docMk/>
            <pc:sldMk cId="734184826" sldId="4558"/>
            <ac:spMk id="6" creationId="{77E51DEA-102A-679D-44E8-E65252E5A785}"/>
          </ac:spMkLst>
        </pc:spChg>
        <pc:picChg chg="mod modCrop">
          <ac:chgData name="MacDonald, Huw" userId="74045476-16c4-453d-ac00-a48957556bf5" providerId="ADAL" clId="{47A6141C-0C26-49EB-9D9E-5121C0147750}" dt="2024-05-20T14:44:57.541" v="4275" actId="14100"/>
          <ac:picMkLst>
            <pc:docMk/>
            <pc:sldMk cId="734184826" sldId="4558"/>
            <ac:picMk id="5" creationId="{F048C491-F06A-1C19-FF6C-293B4573A3A7}"/>
          </ac:picMkLst>
        </pc:picChg>
      </pc:sldChg>
    </pc:docChg>
  </pc:docChgLst>
  <pc:docChgLst>
    <pc:chgData name="Ellie Bloom" userId="cc97dbcd-6fae-492d-8f26-60e54cc9e974" providerId="ADAL" clId="{F76C095D-5EBE-488B-AE1C-F7404B337E5B}"/>
    <pc:docChg chg="undo custSel modSld">
      <pc:chgData name="Ellie Bloom" userId="cc97dbcd-6fae-492d-8f26-60e54cc9e974" providerId="ADAL" clId="{F76C095D-5EBE-488B-AE1C-F7404B337E5B}" dt="2024-12-05T13:23:37.923" v="14" actId="20577"/>
      <pc:docMkLst>
        <pc:docMk/>
      </pc:docMkLst>
      <pc:sldChg chg="modSp mod">
        <pc:chgData name="Ellie Bloom" userId="cc97dbcd-6fae-492d-8f26-60e54cc9e974" providerId="ADAL" clId="{F76C095D-5EBE-488B-AE1C-F7404B337E5B}" dt="2024-12-05T13:23:37.923" v="14" actId="20577"/>
        <pc:sldMkLst>
          <pc:docMk/>
          <pc:sldMk cId="1100804969" sldId="4434"/>
        </pc:sldMkLst>
        <pc:spChg chg="mod">
          <ac:chgData name="Ellie Bloom" userId="cc97dbcd-6fae-492d-8f26-60e54cc9e974" providerId="ADAL" clId="{F76C095D-5EBE-488B-AE1C-F7404B337E5B}" dt="2024-12-05T13:23:37.923" v="14" actId="20577"/>
          <ac:spMkLst>
            <pc:docMk/>
            <pc:sldMk cId="1100804969" sldId="4434"/>
            <ac:spMk id="2" creationId="{26F33911-68CE-2F7F-C9F3-3DA1D264F94F}"/>
          </ac:spMkLst>
        </pc:spChg>
      </pc:sldChg>
      <pc:sldChg chg="modSp mod">
        <pc:chgData name="Ellie Bloom" userId="cc97dbcd-6fae-492d-8f26-60e54cc9e974" providerId="ADAL" clId="{F76C095D-5EBE-488B-AE1C-F7404B337E5B}" dt="2024-12-05T13:17:16.552" v="9" actId="20577"/>
        <pc:sldMkLst>
          <pc:docMk/>
          <pc:sldMk cId="3764241633" sldId="4474"/>
        </pc:sldMkLst>
        <pc:spChg chg="mod">
          <ac:chgData name="Ellie Bloom" userId="cc97dbcd-6fae-492d-8f26-60e54cc9e974" providerId="ADAL" clId="{F76C095D-5EBE-488B-AE1C-F7404B337E5B}" dt="2024-12-05T13:17:11.324" v="6" actId="57"/>
          <ac:spMkLst>
            <pc:docMk/>
            <pc:sldMk cId="3764241633" sldId="4474"/>
            <ac:spMk id="8" creationId="{4A1E6D3E-ED46-B2BA-0E60-98FE52ED6155}"/>
          </ac:spMkLst>
        </pc:spChg>
        <pc:spChg chg="mod">
          <ac:chgData name="Ellie Bloom" userId="cc97dbcd-6fae-492d-8f26-60e54cc9e974" providerId="ADAL" clId="{F76C095D-5EBE-488B-AE1C-F7404B337E5B}" dt="2024-12-05T13:17:16.552" v="9" actId="20577"/>
          <ac:spMkLst>
            <pc:docMk/>
            <pc:sldMk cId="3764241633" sldId="4474"/>
            <ac:spMk id="12" creationId="{CF334AD5-2DF7-EA09-CDA3-F6B57AA7D8AD}"/>
          </ac:spMkLst>
        </pc:spChg>
      </pc:sldChg>
    </pc:docChg>
  </pc:docChgLst>
  <pc:docChgLst>
    <pc:chgData name="Jacob Bayliss" userId="S::jacob.bayliss@london.gov.uk::d2baac7e-5751-4b38-b3ab-930def51f3bf" providerId="AD" clId="Web-{E2A0F474-18EA-1F85-4ADA-F58A809ABC42}"/>
    <pc:docChg chg="modSld">
      <pc:chgData name="Jacob Bayliss" userId="S::jacob.bayliss@london.gov.uk::d2baac7e-5751-4b38-b3ab-930def51f3bf" providerId="AD" clId="Web-{E2A0F474-18EA-1F85-4ADA-F58A809ABC42}" dt="2024-03-15T14:41:57.684" v="229"/>
      <pc:docMkLst>
        <pc:docMk/>
      </pc:docMkLst>
      <pc:sldChg chg="modSp">
        <pc:chgData name="Jacob Bayliss" userId="S::jacob.bayliss@london.gov.uk::d2baac7e-5751-4b38-b3ab-930def51f3bf" providerId="AD" clId="Web-{E2A0F474-18EA-1F85-4ADA-F58A809ABC42}" dt="2024-03-15T14:20:38.699" v="22" actId="20577"/>
        <pc:sldMkLst>
          <pc:docMk/>
          <pc:sldMk cId="1697765994" sldId="4447"/>
        </pc:sldMkLst>
        <pc:spChg chg="mod">
          <ac:chgData name="Jacob Bayliss" userId="S::jacob.bayliss@london.gov.uk::d2baac7e-5751-4b38-b3ab-930def51f3bf" providerId="AD" clId="Web-{E2A0F474-18EA-1F85-4ADA-F58A809ABC42}" dt="2024-03-15T14:20:38.699" v="22" actId="20577"/>
          <ac:spMkLst>
            <pc:docMk/>
            <pc:sldMk cId="1697765994" sldId="4447"/>
            <ac:spMk id="13" creationId="{905965EE-0FE6-76A0-1598-BFF18F9BBBA6}"/>
          </ac:spMkLst>
        </pc:spChg>
      </pc:sldChg>
      <pc:sldChg chg="modSp">
        <pc:chgData name="Jacob Bayliss" userId="S::jacob.bayliss@london.gov.uk::d2baac7e-5751-4b38-b3ab-930def51f3bf" providerId="AD" clId="Web-{E2A0F474-18EA-1F85-4ADA-F58A809ABC42}" dt="2024-03-15T14:23:56.297" v="38" actId="1076"/>
        <pc:sldMkLst>
          <pc:docMk/>
          <pc:sldMk cId="1424141960" sldId="4448"/>
        </pc:sldMkLst>
        <pc:spChg chg="mod">
          <ac:chgData name="Jacob Bayliss" userId="S::jacob.bayliss@london.gov.uk::d2baac7e-5751-4b38-b3ab-930def51f3bf" providerId="AD" clId="Web-{E2A0F474-18EA-1F85-4ADA-F58A809ABC42}" dt="2024-03-15T14:23:50.735" v="36" actId="1076"/>
          <ac:spMkLst>
            <pc:docMk/>
            <pc:sldMk cId="1424141960" sldId="4448"/>
            <ac:spMk id="11" creationId="{53953FE3-4B4B-4D32-B061-C870BE8A4BBC}"/>
          </ac:spMkLst>
        </pc:spChg>
        <pc:spChg chg="mod">
          <ac:chgData name="Jacob Bayliss" userId="S::jacob.bayliss@london.gov.uk::d2baac7e-5751-4b38-b3ab-930def51f3bf" providerId="AD" clId="Web-{E2A0F474-18EA-1F85-4ADA-F58A809ABC42}" dt="2024-03-15T14:23:53.313" v="37" actId="1076"/>
          <ac:spMkLst>
            <pc:docMk/>
            <pc:sldMk cId="1424141960" sldId="4448"/>
            <ac:spMk id="12" creationId="{D58198B5-0E80-4CEB-B40C-599877442828}"/>
          </ac:spMkLst>
        </pc:spChg>
        <pc:spChg chg="mod">
          <ac:chgData name="Jacob Bayliss" userId="S::jacob.bayliss@london.gov.uk::d2baac7e-5751-4b38-b3ab-930def51f3bf" providerId="AD" clId="Web-{E2A0F474-18EA-1F85-4ADA-F58A809ABC42}" dt="2024-03-15T14:23:56.297" v="38" actId="1076"/>
          <ac:spMkLst>
            <pc:docMk/>
            <pc:sldMk cId="1424141960" sldId="4448"/>
            <ac:spMk id="13" creationId="{905965EE-0FE6-76A0-1598-BFF18F9BBBA6}"/>
          </ac:spMkLst>
        </pc:spChg>
      </pc:sldChg>
      <pc:sldChg chg="modSp">
        <pc:chgData name="Jacob Bayliss" userId="S::jacob.bayliss@london.gov.uk::d2baac7e-5751-4b38-b3ab-930def51f3bf" providerId="AD" clId="Web-{E2A0F474-18EA-1F85-4ADA-F58A809ABC42}" dt="2024-03-15T14:38:19.428" v="182" actId="20577"/>
        <pc:sldMkLst>
          <pc:docMk/>
          <pc:sldMk cId="3764241633" sldId="4474"/>
        </pc:sldMkLst>
        <pc:spChg chg="mod">
          <ac:chgData name="Jacob Bayliss" userId="S::jacob.bayliss@london.gov.uk::d2baac7e-5751-4b38-b3ab-930def51f3bf" providerId="AD" clId="Web-{E2A0F474-18EA-1F85-4ADA-F58A809ABC42}" dt="2024-03-15T14:36:29.707" v="175" actId="20577"/>
          <ac:spMkLst>
            <pc:docMk/>
            <pc:sldMk cId="3764241633" sldId="4474"/>
            <ac:spMk id="11" creationId="{3FBE286C-4A44-43EE-8408-826DD740CEDE}"/>
          </ac:spMkLst>
        </pc:spChg>
        <pc:spChg chg="mod">
          <ac:chgData name="Jacob Bayliss" userId="S::jacob.bayliss@london.gov.uk::d2baac7e-5751-4b38-b3ab-930def51f3bf" providerId="AD" clId="Web-{E2A0F474-18EA-1F85-4ADA-F58A809ABC42}" dt="2024-03-15T14:38:19.428" v="182" actId="20577"/>
          <ac:spMkLst>
            <pc:docMk/>
            <pc:sldMk cId="3764241633" sldId="4474"/>
            <ac:spMk id="13" creationId="{905965EE-0FE6-76A0-1598-BFF18F9BBBA6}"/>
          </ac:spMkLst>
        </pc:spChg>
      </pc:sldChg>
      <pc:sldChg chg="modSp">
        <pc:chgData name="Jacob Bayliss" userId="S::jacob.bayliss@london.gov.uk::d2baac7e-5751-4b38-b3ab-930def51f3bf" providerId="AD" clId="Web-{E2A0F474-18EA-1F85-4ADA-F58A809ABC42}" dt="2024-03-15T14:27:31.490" v="70" actId="1076"/>
        <pc:sldMkLst>
          <pc:docMk/>
          <pc:sldMk cId="500453470" sldId="4488"/>
        </pc:sldMkLst>
        <pc:spChg chg="mod">
          <ac:chgData name="Jacob Bayliss" userId="S::jacob.bayliss@london.gov.uk::d2baac7e-5751-4b38-b3ab-930def51f3bf" providerId="AD" clId="Web-{E2A0F474-18EA-1F85-4ADA-F58A809ABC42}" dt="2024-03-15T14:27:27.646" v="69" actId="1076"/>
          <ac:spMkLst>
            <pc:docMk/>
            <pc:sldMk cId="500453470" sldId="4488"/>
            <ac:spMk id="10" creationId="{DEF213A1-8A08-EA45-483C-40432383C1A4}"/>
          </ac:spMkLst>
        </pc:spChg>
        <pc:spChg chg="mod">
          <ac:chgData name="Jacob Bayliss" userId="S::jacob.bayliss@london.gov.uk::d2baac7e-5751-4b38-b3ab-930def51f3bf" providerId="AD" clId="Web-{E2A0F474-18EA-1F85-4ADA-F58A809ABC42}" dt="2024-03-15T14:27:31.490" v="70" actId="1076"/>
          <ac:spMkLst>
            <pc:docMk/>
            <pc:sldMk cId="500453470" sldId="4488"/>
            <ac:spMk id="11" creationId="{9D11C4AD-7BF7-4965-ABB8-A555BC941507}"/>
          </ac:spMkLst>
        </pc:spChg>
        <pc:picChg chg="mod">
          <ac:chgData name="Jacob Bayliss" userId="S::jacob.bayliss@london.gov.uk::d2baac7e-5751-4b38-b3ab-930def51f3bf" providerId="AD" clId="Web-{E2A0F474-18EA-1F85-4ADA-F58A809ABC42}" dt="2024-03-15T14:26:14.660" v="59" actId="1076"/>
          <ac:picMkLst>
            <pc:docMk/>
            <pc:sldMk cId="500453470" sldId="4488"/>
            <ac:picMk id="7" creationId="{B4D2AB9E-3F16-52BB-75F6-347B09649284}"/>
          </ac:picMkLst>
        </pc:picChg>
        <pc:picChg chg="mod">
          <ac:chgData name="Jacob Bayliss" userId="S::jacob.bayliss@london.gov.uk::d2baac7e-5751-4b38-b3ab-930def51f3bf" providerId="AD" clId="Web-{E2A0F474-18EA-1F85-4ADA-F58A809ABC42}" dt="2024-03-15T14:26:12.472" v="58" actId="1076"/>
          <ac:picMkLst>
            <pc:docMk/>
            <pc:sldMk cId="500453470" sldId="4488"/>
            <ac:picMk id="13" creationId="{34BF2702-FA52-3DEA-F727-2B9C8EE5EB64}"/>
          </ac:picMkLst>
        </pc:picChg>
      </pc:sldChg>
      <pc:sldChg chg="addSp modSp">
        <pc:chgData name="Jacob Bayliss" userId="S::jacob.bayliss@london.gov.uk::d2baac7e-5751-4b38-b3ab-930def51f3bf" providerId="AD" clId="Web-{E2A0F474-18EA-1F85-4ADA-F58A809ABC42}" dt="2024-03-15T14:41:03.073" v="223" actId="20577"/>
        <pc:sldMkLst>
          <pc:docMk/>
          <pc:sldMk cId="1293119783" sldId="4497"/>
        </pc:sldMkLst>
        <pc:spChg chg="add mod">
          <ac:chgData name="Jacob Bayliss" userId="S::jacob.bayliss@london.gov.uk::d2baac7e-5751-4b38-b3ab-930def51f3bf" providerId="AD" clId="Web-{E2A0F474-18EA-1F85-4ADA-F58A809ABC42}" dt="2024-03-15T14:41:03.073" v="223" actId="20577"/>
          <ac:spMkLst>
            <pc:docMk/>
            <pc:sldMk cId="1293119783" sldId="4497"/>
            <ac:spMk id="2" creationId="{D012569A-82B9-ED14-93E4-B76A3A7C30B5}"/>
          </ac:spMkLst>
        </pc:spChg>
        <pc:spChg chg="mod">
          <ac:chgData name="Jacob Bayliss" userId="S::jacob.bayliss@london.gov.uk::d2baac7e-5751-4b38-b3ab-930def51f3bf" providerId="AD" clId="Web-{E2A0F474-18EA-1F85-4ADA-F58A809ABC42}" dt="2024-03-15T14:40:25.135" v="213" actId="20577"/>
          <ac:spMkLst>
            <pc:docMk/>
            <pc:sldMk cId="1293119783" sldId="4497"/>
            <ac:spMk id="3" creationId="{A7D2C5AE-026E-D82E-ECB1-E38894EDFC50}"/>
          </ac:spMkLst>
        </pc:spChg>
        <pc:spChg chg="mod">
          <ac:chgData name="Jacob Bayliss" userId="S::jacob.bayliss@london.gov.uk::d2baac7e-5751-4b38-b3ab-930def51f3bf" providerId="AD" clId="Web-{E2A0F474-18EA-1F85-4ADA-F58A809ABC42}" dt="2024-03-15T14:40:43.057" v="217" actId="20577"/>
          <ac:spMkLst>
            <pc:docMk/>
            <pc:sldMk cId="1293119783" sldId="4497"/>
            <ac:spMk id="7" creationId="{475230AA-A089-4C96-999B-797ECB246F25}"/>
          </ac:spMkLst>
        </pc:spChg>
        <pc:spChg chg="mod">
          <ac:chgData name="Jacob Bayliss" userId="S::jacob.bayliss@london.gov.uk::d2baac7e-5751-4b38-b3ab-930def51f3bf" providerId="AD" clId="Web-{E2A0F474-18EA-1F85-4ADA-F58A809ABC42}" dt="2024-03-15T14:40:48.229" v="218" actId="1076"/>
          <ac:spMkLst>
            <pc:docMk/>
            <pc:sldMk cId="1293119783" sldId="4497"/>
            <ac:spMk id="13" creationId="{620BB78F-C9DC-BC46-91C5-52E6C61465C4}"/>
          </ac:spMkLst>
        </pc:spChg>
        <pc:spChg chg="mod">
          <ac:chgData name="Jacob Bayliss" userId="S::jacob.bayliss@london.gov.uk::d2baac7e-5751-4b38-b3ab-930def51f3bf" providerId="AD" clId="Web-{E2A0F474-18EA-1F85-4ADA-F58A809ABC42}" dt="2024-03-15T14:40:30.635" v="214" actId="1076"/>
          <ac:spMkLst>
            <pc:docMk/>
            <pc:sldMk cId="1293119783" sldId="4497"/>
            <ac:spMk id="30" creationId="{23A2DC08-ACBF-814F-AB3C-4F7FFB9830CA}"/>
          </ac:spMkLst>
        </pc:spChg>
        <pc:graphicFrameChg chg="mod">
          <ac:chgData name="Jacob Bayliss" userId="S::jacob.bayliss@london.gov.uk::d2baac7e-5751-4b38-b3ab-930def51f3bf" providerId="AD" clId="Web-{E2A0F474-18EA-1F85-4ADA-F58A809ABC42}" dt="2024-03-15T14:40:50.307" v="219" actId="1076"/>
          <ac:graphicFrameMkLst>
            <pc:docMk/>
            <pc:sldMk cId="1293119783" sldId="4497"/>
            <ac:graphicFrameMk id="4" creationId="{8D34586B-02D7-8CD4-2BA1-30E560211136}"/>
          </ac:graphicFrameMkLst>
        </pc:graphicFrameChg>
      </pc:sldChg>
      <pc:sldChg chg="modSp">
        <pc:chgData name="Jacob Bayliss" userId="S::jacob.bayliss@london.gov.uk::d2baac7e-5751-4b38-b3ab-930def51f3bf" providerId="AD" clId="Web-{E2A0F474-18EA-1F85-4ADA-F58A809ABC42}" dt="2024-03-15T14:25:26.956" v="50" actId="1076"/>
        <pc:sldMkLst>
          <pc:docMk/>
          <pc:sldMk cId="3732604099" sldId="4506"/>
        </pc:sldMkLst>
        <pc:spChg chg="mod">
          <ac:chgData name="Jacob Bayliss" userId="S::jacob.bayliss@london.gov.uk::d2baac7e-5751-4b38-b3ab-930def51f3bf" providerId="AD" clId="Web-{E2A0F474-18EA-1F85-4ADA-F58A809ABC42}" dt="2024-03-15T14:25:18.331" v="48" actId="1076"/>
          <ac:spMkLst>
            <pc:docMk/>
            <pc:sldMk cId="3732604099" sldId="4506"/>
            <ac:spMk id="11" creationId="{9D11C4AD-7BF7-4965-ABB8-A555BC941507}"/>
          </ac:spMkLst>
        </pc:spChg>
        <pc:spChg chg="mod">
          <ac:chgData name="Jacob Bayliss" userId="S::jacob.bayliss@london.gov.uk::d2baac7e-5751-4b38-b3ab-930def51f3bf" providerId="AD" clId="Web-{E2A0F474-18EA-1F85-4ADA-F58A809ABC42}" dt="2024-03-15T14:25:03.064" v="47" actId="20577"/>
          <ac:spMkLst>
            <pc:docMk/>
            <pc:sldMk cId="3732604099" sldId="4506"/>
            <ac:spMk id="13" creationId="{905965EE-0FE6-76A0-1598-BFF18F9BBBA6}"/>
          </ac:spMkLst>
        </pc:spChg>
        <pc:picChg chg="mod">
          <ac:chgData name="Jacob Bayliss" userId="S::jacob.bayliss@london.gov.uk::d2baac7e-5751-4b38-b3ab-930def51f3bf" providerId="AD" clId="Web-{E2A0F474-18EA-1F85-4ADA-F58A809ABC42}" dt="2024-03-15T14:25:24.253" v="49" actId="1076"/>
          <ac:picMkLst>
            <pc:docMk/>
            <pc:sldMk cId="3732604099" sldId="4506"/>
            <ac:picMk id="3" creationId="{8A0156F2-EB26-BD8A-2C2F-DC0F91B461E8}"/>
          </ac:picMkLst>
        </pc:picChg>
        <pc:picChg chg="mod">
          <ac:chgData name="Jacob Bayliss" userId="S::jacob.bayliss@london.gov.uk::d2baac7e-5751-4b38-b3ab-930def51f3bf" providerId="AD" clId="Web-{E2A0F474-18EA-1F85-4ADA-F58A809ABC42}" dt="2024-03-15T14:25:26.956" v="50" actId="1076"/>
          <ac:picMkLst>
            <pc:docMk/>
            <pc:sldMk cId="3732604099" sldId="4506"/>
            <ac:picMk id="8" creationId="{970EF331-B135-7891-F187-2F0107A15B70}"/>
          </ac:picMkLst>
        </pc:picChg>
      </pc:sldChg>
      <pc:sldChg chg="modSp">
        <pc:chgData name="Jacob Bayliss" userId="S::jacob.bayliss@london.gov.uk::d2baac7e-5751-4b38-b3ab-930def51f3bf" providerId="AD" clId="Web-{E2A0F474-18EA-1F85-4ADA-F58A809ABC42}" dt="2024-03-15T14:41:57.684" v="229"/>
        <pc:sldMkLst>
          <pc:docMk/>
          <pc:sldMk cId="2253674681" sldId="4520"/>
        </pc:sldMkLst>
        <pc:spChg chg="mod">
          <ac:chgData name="Jacob Bayliss" userId="S::jacob.bayliss@london.gov.uk::d2baac7e-5751-4b38-b3ab-930def51f3bf" providerId="AD" clId="Web-{E2A0F474-18EA-1F85-4ADA-F58A809ABC42}" dt="2024-03-15T14:41:57.684" v="229"/>
          <ac:spMkLst>
            <pc:docMk/>
            <pc:sldMk cId="2253674681" sldId="4520"/>
            <ac:spMk id="2" creationId="{BEDF80C0-9CFA-A15B-B423-9D38836C2091}"/>
          </ac:spMkLst>
        </pc:spChg>
        <pc:spChg chg="mod">
          <ac:chgData name="Jacob Bayliss" userId="S::jacob.bayliss@london.gov.uk::d2baac7e-5751-4b38-b3ab-930def51f3bf" providerId="AD" clId="Web-{E2A0F474-18EA-1F85-4ADA-F58A809ABC42}" dt="2024-03-15T14:33:18.046" v="166" actId="20577"/>
          <ac:spMkLst>
            <pc:docMk/>
            <pc:sldMk cId="2253674681" sldId="4520"/>
            <ac:spMk id="3" creationId="{24346396-AF79-B36F-CFC3-C1DC66C27760}"/>
          </ac:spMkLst>
        </pc:spChg>
        <pc:spChg chg="mod">
          <ac:chgData name="Jacob Bayliss" userId="S::jacob.bayliss@london.gov.uk::d2baac7e-5751-4b38-b3ab-930def51f3bf" providerId="AD" clId="Web-{E2A0F474-18EA-1F85-4ADA-F58A809ABC42}" dt="2024-03-15T14:32:51.404" v="159" actId="20577"/>
          <ac:spMkLst>
            <pc:docMk/>
            <pc:sldMk cId="2253674681" sldId="4520"/>
            <ac:spMk id="7" creationId="{540057DC-D8F1-8C85-1AC7-33ABDC810106}"/>
          </ac:spMkLst>
        </pc:spChg>
        <pc:spChg chg="mod">
          <ac:chgData name="Jacob Bayliss" userId="S::jacob.bayliss@london.gov.uk::d2baac7e-5751-4b38-b3ab-930def51f3bf" providerId="AD" clId="Web-{E2A0F474-18EA-1F85-4ADA-F58A809ABC42}" dt="2024-03-15T14:41:27.542" v="224" actId="1076"/>
          <ac:spMkLst>
            <pc:docMk/>
            <pc:sldMk cId="2253674681" sldId="4520"/>
            <ac:spMk id="16" creationId="{8541EAD1-4EFE-2E1A-7F75-5FF8E1BBE511}"/>
          </ac:spMkLst>
        </pc:spChg>
        <pc:grpChg chg="mod">
          <ac:chgData name="Jacob Bayliss" userId="S::jacob.bayliss@london.gov.uk::d2baac7e-5751-4b38-b3ab-930def51f3bf" providerId="AD" clId="Web-{E2A0F474-18EA-1F85-4ADA-F58A809ABC42}" dt="2024-03-15T14:41:50.684" v="228" actId="1076"/>
          <ac:grpSpMkLst>
            <pc:docMk/>
            <pc:sldMk cId="2253674681" sldId="4520"/>
            <ac:grpSpMk id="17" creationId="{283639FE-3C18-A403-34CC-35B3FD8B4DBA}"/>
          </ac:grpSpMkLst>
        </pc:grpChg>
      </pc:sldChg>
      <pc:sldChg chg="modSp">
        <pc:chgData name="Jacob Bayliss" userId="S::jacob.bayliss@london.gov.uk::d2baac7e-5751-4b38-b3ab-930def51f3bf" providerId="AD" clId="Web-{E2A0F474-18EA-1F85-4ADA-F58A809ABC42}" dt="2024-03-15T14:19:25.072" v="8" actId="1076"/>
        <pc:sldMkLst>
          <pc:docMk/>
          <pc:sldMk cId="1028214707" sldId="4527"/>
        </pc:sldMkLst>
        <pc:spChg chg="mod">
          <ac:chgData name="Jacob Bayliss" userId="S::jacob.bayliss@london.gov.uk::d2baac7e-5751-4b38-b3ab-930def51f3bf" providerId="AD" clId="Web-{E2A0F474-18EA-1F85-4ADA-F58A809ABC42}" dt="2024-03-15T14:19:03.087" v="2" actId="20577"/>
          <ac:spMkLst>
            <pc:docMk/>
            <pc:sldMk cId="1028214707" sldId="4527"/>
            <ac:spMk id="33" creationId="{DB1AB912-F8CC-0541-AED2-082E4223B659}"/>
          </ac:spMkLst>
        </pc:spChg>
        <pc:spChg chg="mod">
          <ac:chgData name="Jacob Bayliss" userId="S::jacob.bayliss@london.gov.uk::d2baac7e-5751-4b38-b3ab-930def51f3bf" providerId="AD" clId="Web-{E2A0F474-18EA-1F85-4ADA-F58A809ABC42}" dt="2024-03-15T14:19:25.072" v="8" actId="1076"/>
          <ac:spMkLst>
            <pc:docMk/>
            <pc:sldMk cId="1028214707" sldId="4527"/>
            <ac:spMk id="40" creationId="{27B07B3D-F66A-9646-9C2D-95983657B7C2}"/>
          </ac:spMkLst>
        </pc:spChg>
        <pc:picChg chg="mod">
          <ac:chgData name="Jacob Bayliss" userId="S::jacob.bayliss@london.gov.uk::d2baac7e-5751-4b38-b3ab-930def51f3bf" providerId="AD" clId="Web-{E2A0F474-18EA-1F85-4ADA-F58A809ABC42}" dt="2024-03-15T14:19:10.368" v="3" actId="1076"/>
          <ac:picMkLst>
            <pc:docMk/>
            <pc:sldMk cId="1028214707" sldId="4527"/>
            <ac:picMk id="2" creationId="{DB5BAE81-E63B-3B8F-6C23-9F08C3358187}"/>
          </ac:picMkLst>
        </pc:picChg>
      </pc:sldChg>
      <pc:sldChg chg="addSp delSp modSp">
        <pc:chgData name="Jacob Bayliss" userId="S::jacob.bayliss@london.gov.uk::d2baac7e-5751-4b38-b3ab-930def51f3bf" providerId="AD" clId="Web-{E2A0F474-18EA-1F85-4ADA-F58A809ABC42}" dt="2024-03-15T14:32:16.419" v="145" actId="1076"/>
        <pc:sldMkLst>
          <pc:docMk/>
          <pc:sldMk cId="2147588109" sldId="4552"/>
        </pc:sldMkLst>
        <pc:spChg chg="mod">
          <ac:chgData name="Jacob Bayliss" userId="S::jacob.bayliss@london.gov.uk::d2baac7e-5751-4b38-b3ab-930def51f3bf" providerId="AD" clId="Web-{E2A0F474-18EA-1F85-4ADA-F58A809ABC42}" dt="2024-03-15T14:32:16.419" v="145" actId="1076"/>
          <ac:spMkLst>
            <pc:docMk/>
            <pc:sldMk cId="2147588109" sldId="4552"/>
            <ac:spMk id="11" creationId="{23879B27-4077-4EF5-B4A4-E09BC2A3C64A}"/>
          </ac:spMkLst>
        </pc:spChg>
        <pc:spChg chg="mod">
          <ac:chgData name="Jacob Bayliss" userId="S::jacob.bayliss@london.gov.uk::d2baac7e-5751-4b38-b3ab-930def51f3bf" providerId="AD" clId="Web-{E2A0F474-18EA-1F85-4ADA-F58A809ABC42}" dt="2024-03-15T14:31:14.886" v="133" actId="14100"/>
          <ac:spMkLst>
            <pc:docMk/>
            <pc:sldMk cId="2147588109" sldId="4552"/>
            <ac:spMk id="13" creationId="{905965EE-0FE6-76A0-1598-BFF18F9BBBA6}"/>
          </ac:spMkLst>
        </pc:spChg>
        <pc:spChg chg="mod">
          <ac:chgData name="Jacob Bayliss" userId="S::jacob.bayliss@london.gov.uk::d2baac7e-5751-4b38-b3ab-930def51f3bf" providerId="AD" clId="Web-{E2A0F474-18EA-1F85-4ADA-F58A809ABC42}" dt="2024-03-15T14:32:00.887" v="144" actId="1076"/>
          <ac:spMkLst>
            <pc:docMk/>
            <pc:sldMk cId="2147588109" sldId="4552"/>
            <ac:spMk id="15" creationId="{9022659C-3EFE-468C-BFB8-62411B60C6CE}"/>
          </ac:spMkLst>
        </pc:spChg>
        <pc:picChg chg="add del mod">
          <ac:chgData name="Jacob Bayliss" userId="S::jacob.bayliss@london.gov.uk::d2baac7e-5751-4b38-b3ab-930def51f3bf" providerId="AD" clId="Web-{E2A0F474-18EA-1F85-4ADA-F58A809ABC42}" dt="2024-03-15T14:29:28.337" v="86"/>
          <ac:picMkLst>
            <pc:docMk/>
            <pc:sldMk cId="2147588109" sldId="4552"/>
            <ac:picMk id="2" creationId="{E28BE2F9-EA8F-47EA-83A2-82E5CA9D6FE8}"/>
          </ac:picMkLst>
        </pc:picChg>
      </pc:sldChg>
    </pc:docChg>
  </pc:docChgLst>
  <pc:docChgLst>
    <pc:chgData name="Josie Garrett" userId="S::josie.garrett@london.gov.uk::2c647d28-8e6d-4cf0-84c3-092ad57364ae" providerId="AD" clId="Web-{A3BC1CEF-50B3-4886-D4FE-6E613894BE8D}"/>
    <pc:docChg chg="modSld">
      <pc:chgData name="Josie Garrett" userId="S::josie.garrett@london.gov.uk::2c647d28-8e6d-4cf0-84c3-092ad57364ae" providerId="AD" clId="Web-{A3BC1CEF-50B3-4886-D4FE-6E613894BE8D}" dt="2024-08-15T09:52:05.247" v="289" actId="20577"/>
      <pc:docMkLst>
        <pc:docMk/>
      </pc:docMkLst>
      <pc:sldChg chg="modSp modCm">
        <pc:chgData name="Josie Garrett" userId="S::josie.garrett@london.gov.uk::2c647d28-8e6d-4cf0-84c3-092ad57364ae" providerId="AD" clId="Web-{A3BC1CEF-50B3-4886-D4FE-6E613894BE8D}" dt="2024-08-15T09:52:05.247" v="289" actId="20577"/>
        <pc:sldMkLst>
          <pc:docMk/>
          <pc:sldMk cId="734184826" sldId="4558"/>
        </pc:sldMkLst>
        <pc:spChg chg="mod">
          <ac:chgData name="Josie Garrett" userId="S::josie.garrett@london.gov.uk::2c647d28-8e6d-4cf0-84c3-092ad57364ae" providerId="AD" clId="Web-{A3BC1CEF-50B3-4886-D4FE-6E613894BE8D}" dt="2024-08-15T09:51:53.387" v="281" actId="20577"/>
          <ac:spMkLst>
            <pc:docMk/>
            <pc:sldMk cId="734184826" sldId="4558"/>
            <ac:spMk id="2" creationId="{54740181-748A-0A44-75F4-A47A64EDEC56}"/>
          </ac:spMkLst>
        </pc:spChg>
        <pc:spChg chg="mod">
          <ac:chgData name="Josie Garrett" userId="S::josie.garrett@london.gov.uk::2c647d28-8e6d-4cf0-84c3-092ad57364ae" providerId="AD" clId="Web-{A3BC1CEF-50B3-4886-D4FE-6E613894BE8D}" dt="2024-08-15T09:52:05.247" v="289" actId="20577"/>
          <ac:spMkLst>
            <pc:docMk/>
            <pc:sldMk cId="734184826" sldId="4558"/>
            <ac:spMk id="3" creationId="{63D6DEA0-D561-4152-5AB6-BAB581C5906C}"/>
          </ac:spMkLst>
        </pc:spChg>
        <pc:extLst>
          <p:ext xmlns:p="http://schemas.openxmlformats.org/presentationml/2006/main" uri="{D6D511B9-2390-475A-947B-AFAB55BFBCF1}">
            <pc226:cmChg xmlns:pc226="http://schemas.microsoft.com/office/powerpoint/2022/06/main/command" chg="mod">
              <pc226:chgData name="Josie Garrett" userId="S::josie.garrett@london.gov.uk::2c647d28-8e6d-4cf0-84c3-092ad57364ae" providerId="AD" clId="Web-{A3BC1CEF-50B3-4886-D4FE-6E613894BE8D}" dt="2024-08-15T09:49:30.976" v="150" actId="20577"/>
              <pc2:cmMkLst xmlns:pc2="http://schemas.microsoft.com/office/powerpoint/2019/9/main/command">
                <pc:docMk/>
                <pc:sldMk cId="734184826" sldId="4558"/>
                <pc2:cmMk id="{A57BB8A9-84AF-42C0-9813-3D65EF170EE1}"/>
              </pc2:cmMkLst>
            </pc226:cmChg>
          </p:ext>
        </pc:extLst>
      </pc:sldChg>
    </pc:docChg>
  </pc:docChgLst>
  <pc:docChgLst>
    <pc:chgData name="Josie Garrett" userId="S::josie.garrett@london.gov.uk::2c647d28-8e6d-4cf0-84c3-092ad57364ae" providerId="AD" clId="Web-{3F062EFE-A0B5-E4CC-2152-6310E9B656D7}"/>
    <pc:docChg chg="modSld">
      <pc:chgData name="Josie Garrett" userId="S::josie.garrett@london.gov.uk::2c647d28-8e6d-4cf0-84c3-092ad57364ae" providerId="AD" clId="Web-{3F062EFE-A0B5-E4CC-2152-6310E9B656D7}" dt="2024-08-15T15:29:19.579" v="64" actId="20577"/>
      <pc:docMkLst>
        <pc:docMk/>
      </pc:docMkLst>
      <pc:sldChg chg="modSp">
        <pc:chgData name="Josie Garrett" userId="S::josie.garrett@london.gov.uk::2c647d28-8e6d-4cf0-84c3-092ad57364ae" providerId="AD" clId="Web-{3F062EFE-A0B5-E4CC-2152-6310E9B656D7}" dt="2024-08-15T15:29:19.579" v="64" actId="20577"/>
        <pc:sldMkLst>
          <pc:docMk/>
          <pc:sldMk cId="734184826" sldId="4558"/>
        </pc:sldMkLst>
        <pc:spChg chg="mod">
          <ac:chgData name="Josie Garrett" userId="S::josie.garrett@london.gov.uk::2c647d28-8e6d-4cf0-84c3-092ad57364ae" providerId="AD" clId="Web-{3F062EFE-A0B5-E4CC-2152-6310E9B656D7}" dt="2024-08-15T15:28:21.872" v="57" actId="20577"/>
          <ac:spMkLst>
            <pc:docMk/>
            <pc:sldMk cId="734184826" sldId="4558"/>
            <ac:spMk id="2" creationId="{54740181-748A-0A44-75F4-A47A64EDEC56}"/>
          </ac:spMkLst>
        </pc:spChg>
        <pc:spChg chg="mod">
          <ac:chgData name="Josie Garrett" userId="S::josie.garrett@london.gov.uk::2c647d28-8e6d-4cf0-84c3-092ad57364ae" providerId="AD" clId="Web-{3F062EFE-A0B5-E4CC-2152-6310E9B656D7}" dt="2024-08-15T15:29:19.579" v="64" actId="20577"/>
          <ac:spMkLst>
            <pc:docMk/>
            <pc:sldMk cId="734184826" sldId="4558"/>
            <ac:spMk id="3" creationId="{63D6DEA0-D561-4152-5AB6-BAB581C5906C}"/>
          </ac:spMkLst>
        </pc:spChg>
      </pc:sldChg>
    </pc:docChg>
  </pc:docChgLst>
  <pc:docChgLst>
    <pc:chgData name="Jacob Bayliss" userId="S::jacob.bayliss@london.gov.uk::d2baac7e-5751-4b38-b3ab-930def51f3bf" providerId="AD" clId="Web-{0AD131FC-F72A-B335-EB3F-6575B0785950}"/>
    <pc:docChg chg="modSld">
      <pc:chgData name="Jacob Bayliss" userId="S::jacob.bayliss@london.gov.uk::d2baac7e-5751-4b38-b3ab-930def51f3bf" providerId="AD" clId="Web-{0AD131FC-F72A-B335-EB3F-6575B0785950}" dt="2024-03-15T18:35:31.902" v="8" actId="20577"/>
      <pc:docMkLst>
        <pc:docMk/>
      </pc:docMkLst>
      <pc:sldChg chg="modSp">
        <pc:chgData name="Jacob Bayliss" userId="S::jacob.bayliss@london.gov.uk::d2baac7e-5751-4b38-b3ab-930def51f3bf" providerId="AD" clId="Web-{0AD131FC-F72A-B335-EB3F-6575B0785950}" dt="2024-03-15T18:35:31.902" v="8" actId="20577"/>
        <pc:sldMkLst>
          <pc:docMk/>
          <pc:sldMk cId="2993881034" sldId="4519"/>
        </pc:sldMkLst>
        <pc:spChg chg="mod">
          <ac:chgData name="Jacob Bayliss" userId="S::jacob.bayliss@london.gov.uk::d2baac7e-5751-4b38-b3ab-930def51f3bf" providerId="AD" clId="Web-{0AD131FC-F72A-B335-EB3F-6575B0785950}" dt="2024-03-15T18:35:31.902" v="8" actId="20577"/>
          <ac:spMkLst>
            <pc:docMk/>
            <pc:sldMk cId="2993881034" sldId="4519"/>
            <ac:spMk id="3" creationId="{63D6DEA0-D561-4152-5AB6-BAB581C5906C}"/>
          </ac:spMkLst>
        </pc:spChg>
      </pc:sldChg>
    </pc:docChg>
  </pc:docChgLst>
  <pc:docChgLst>
    <pc:chgData name="MacDonald, Huw" userId="S::huw.macdonald_dhsc.gov.uk#ext#@greaterlondonauthority.onmicrosoft.com::04f089ff-7ff7-4bcd-addf-5ea28adf25c9" providerId="AD" clId="Web-{80432894-BD1A-F30D-43F2-5FF849F60A3D}"/>
    <pc:docChg chg="addSld delSld">
      <pc:chgData name="MacDonald, Huw" userId="S::huw.macdonald_dhsc.gov.uk#ext#@greaterlondonauthority.onmicrosoft.com::04f089ff-7ff7-4bcd-addf-5ea28adf25c9" providerId="AD" clId="Web-{80432894-BD1A-F30D-43F2-5FF849F60A3D}" dt="2024-03-13T09:38:00.370" v="1"/>
      <pc:docMkLst>
        <pc:docMk/>
      </pc:docMkLst>
      <pc:sldChg chg="del">
        <pc:chgData name="MacDonald, Huw" userId="S::huw.macdonald_dhsc.gov.uk#ext#@greaterlondonauthority.onmicrosoft.com::04f089ff-7ff7-4bcd-addf-5ea28adf25c9" providerId="AD" clId="Web-{80432894-BD1A-F30D-43F2-5FF849F60A3D}" dt="2024-03-13T09:38:00.370" v="1"/>
        <pc:sldMkLst>
          <pc:docMk/>
          <pc:sldMk cId="2170772008" sldId="4530"/>
        </pc:sldMkLst>
      </pc:sldChg>
      <pc:sldChg chg="add">
        <pc:chgData name="MacDonald, Huw" userId="S::huw.macdonald_dhsc.gov.uk#ext#@greaterlondonauthority.onmicrosoft.com::04f089ff-7ff7-4bcd-addf-5ea28adf25c9" providerId="AD" clId="Web-{80432894-BD1A-F30D-43F2-5FF849F60A3D}" dt="2024-03-13T09:37:58.339" v="0"/>
        <pc:sldMkLst>
          <pc:docMk/>
          <pc:sldMk cId="2147588109" sldId="4552"/>
        </pc:sldMkLst>
      </pc:sldChg>
    </pc:docChg>
  </pc:docChgLst>
  <pc:docChgLst>
    <pc:chgData name="Jacob Bayliss" userId="S::jacob.bayliss@london.gov.uk::d2baac7e-5751-4b38-b3ab-930def51f3bf" providerId="AD" clId="Web-{C6B483C1-D008-F9A8-4D2E-99C9B63BA63E}"/>
    <pc:docChg chg="modSld">
      <pc:chgData name="Jacob Bayliss" userId="S::jacob.bayliss@london.gov.uk::d2baac7e-5751-4b38-b3ab-930def51f3bf" providerId="AD" clId="Web-{C6B483C1-D008-F9A8-4D2E-99C9B63BA63E}" dt="2024-05-20T13:41:39.771" v="0" actId="1076"/>
      <pc:docMkLst>
        <pc:docMk/>
      </pc:docMkLst>
      <pc:sldChg chg="modSp">
        <pc:chgData name="Jacob Bayliss" userId="S::jacob.bayliss@london.gov.uk::d2baac7e-5751-4b38-b3ab-930def51f3bf" providerId="AD" clId="Web-{C6B483C1-D008-F9A8-4D2E-99C9B63BA63E}" dt="2024-05-20T13:41:39.771" v="0" actId="1076"/>
        <pc:sldMkLst>
          <pc:docMk/>
          <pc:sldMk cId="2361908488" sldId="4555"/>
        </pc:sldMkLst>
        <pc:picChg chg="mod">
          <ac:chgData name="Jacob Bayliss" userId="S::jacob.bayliss@london.gov.uk::d2baac7e-5751-4b38-b3ab-930def51f3bf" providerId="AD" clId="Web-{C6B483C1-D008-F9A8-4D2E-99C9B63BA63E}" dt="2024-05-20T13:41:39.771" v="0" actId="1076"/>
          <ac:picMkLst>
            <pc:docMk/>
            <pc:sldMk cId="2361908488" sldId="4555"/>
            <ac:picMk id="4" creationId="{C95D9645-B5C2-D4FC-607C-93CBDA07947A}"/>
          </ac:picMkLst>
        </pc:picChg>
      </pc:sldChg>
    </pc:docChg>
  </pc:docChgLst>
  <pc:docChgLst>
    <pc:chgData name="Jacob Bayliss" userId="S::jacob.bayliss@london.gov.uk::d2baac7e-5751-4b38-b3ab-930def51f3bf" providerId="AD" clId="Web-{2944F0A7-DEE7-5F7E-07D6-765E189B7DD5}"/>
    <pc:docChg chg="addSld delSld modSld">
      <pc:chgData name="Jacob Bayliss" userId="S::jacob.bayliss@london.gov.uk::d2baac7e-5751-4b38-b3ab-930def51f3bf" providerId="AD" clId="Web-{2944F0A7-DEE7-5F7E-07D6-765E189B7DD5}" dt="2024-05-07T12:42:50.278" v="259" actId="20577"/>
      <pc:docMkLst>
        <pc:docMk/>
      </pc:docMkLst>
      <pc:sldChg chg="modSp">
        <pc:chgData name="Jacob Bayliss" userId="S::jacob.bayliss@london.gov.uk::d2baac7e-5751-4b38-b3ab-930def51f3bf" providerId="AD" clId="Web-{2944F0A7-DEE7-5F7E-07D6-765E189B7DD5}" dt="2024-05-07T12:42:50.278" v="259" actId="20577"/>
        <pc:sldMkLst>
          <pc:docMk/>
          <pc:sldMk cId="1100804969" sldId="4434"/>
        </pc:sldMkLst>
        <pc:spChg chg="mod">
          <ac:chgData name="Jacob Bayliss" userId="S::jacob.bayliss@london.gov.uk::d2baac7e-5751-4b38-b3ab-930def51f3bf" providerId="AD" clId="Web-{2944F0A7-DEE7-5F7E-07D6-765E189B7DD5}" dt="2024-05-07T12:42:50.278" v="259" actId="20577"/>
          <ac:spMkLst>
            <pc:docMk/>
            <pc:sldMk cId="1100804969" sldId="4434"/>
            <ac:spMk id="3" creationId="{089AE876-A445-593B-CF7F-C5E85C19936A}"/>
          </ac:spMkLst>
        </pc:spChg>
      </pc:sldChg>
      <pc:sldChg chg="new del">
        <pc:chgData name="Jacob Bayliss" userId="S::jacob.bayliss@london.gov.uk::d2baac7e-5751-4b38-b3ab-930def51f3bf" providerId="AD" clId="Web-{2944F0A7-DEE7-5F7E-07D6-765E189B7DD5}" dt="2024-05-07T12:28:58.868" v="2"/>
        <pc:sldMkLst>
          <pc:docMk/>
          <pc:sldMk cId="1244901561" sldId="4557"/>
        </pc:sldMkLst>
      </pc:sldChg>
      <pc:sldChg chg="addSp delSp modSp add replId">
        <pc:chgData name="Jacob Bayliss" userId="S::jacob.bayliss@london.gov.uk::d2baac7e-5751-4b38-b3ab-930def51f3bf" providerId="AD" clId="Web-{2944F0A7-DEE7-5F7E-07D6-765E189B7DD5}" dt="2024-05-07T12:41:38.526" v="219" actId="1076"/>
        <pc:sldMkLst>
          <pc:docMk/>
          <pc:sldMk cId="734184826" sldId="4558"/>
        </pc:sldMkLst>
        <pc:spChg chg="mod">
          <ac:chgData name="Jacob Bayliss" userId="S::jacob.bayliss@london.gov.uk::d2baac7e-5751-4b38-b3ab-930def51f3bf" providerId="AD" clId="Web-{2944F0A7-DEE7-5F7E-07D6-765E189B7DD5}" dt="2024-05-07T12:35:10.517" v="112" actId="20577"/>
          <ac:spMkLst>
            <pc:docMk/>
            <pc:sldMk cId="734184826" sldId="4558"/>
            <ac:spMk id="2" creationId="{54740181-748A-0A44-75F4-A47A64EDEC56}"/>
          </ac:spMkLst>
        </pc:spChg>
        <pc:spChg chg="mod">
          <ac:chgData name="Jacob Bayliss" userId="S::jacob.bayliss@london.gov.uk::d2baac7e-5751-4b38-b3ab-930def51f3bf" providerId="AD" clId="Web-{2944F0A7-DEE7-5F7E-07D6-765E189B7DD5}" dt="2024-05-07T12:41:38.526" v="219" actId="1076"/>
          <ac:spMkLst>
            <pc:docMk/>
            <pc:sldMk cId="734184826" sldId="4558"/>
            <ac:spMk id="3" creationId="{63D6DEA0-D561-4152-5AB6-BAB581C5906C}"/>
          </ac:spMkLst>
        </pc:spChg>
        <pc:spChg chg="mod">
          <ac:chgData name="Jacob Bayliss" userId="S::jacob.bayliss@london.gov.uk::d2baac7e-5751-4b38-b3ab-930def51f3bf" providerId="AD" clId="Web-{2944F0A7-DEE7-5F7E-07D6-765E189B7DD5}" dt="2024-05-07T12:29:23.041" v="19" actId="20577"/>
          <ac:spMkLst>
            <pc:docMk/>
            <pc:sldMk cId="734184826" sldId="4558"/>
            <ac:spMk id="4" creationId="{E1C2A4B7-698B-A7EA-03AA-825782B25427}"/>
          </ac:spMkLst>
        </pc:spChg>
        <pc:spChg chg="del">
          <ac:chgData name="Jacob Bayliss" userId="S::jacob.bayliss@london.gov.uk::d2baac7e-5751-4b38-b3ab-930def51f3bf" providerId="AD" clId="Web-{2944F0A7-DEE7-5F7E-07D6-765E189B7DD5}" dt="2024-05-07T12:31:33.294" v="41"/>
          <ac:spMkLst>
            <pc:docMk/>
            <pc:sldMk cId="734184826" sldId="4558"/>
            <ac:spMk id="8" creationId="{B94D4BAA-7A30-1422-D8FC-39D8DE22CD12}"/>
          </ac:spMkLst>
        </pc:spChg>
        <pc:picChg chg="add mod">
          <ac:chgData name="Jacob Bayliss" userId="S::jacob.bayliss@london.gov.uk::d2baac7e-5751-4b38-b3ab-930def51f3bf" providerId="AD" clId="Web-{2944F0A7-DEE7-5F7E-07D6-765E189B7DD5}" dt="2024-05-07T12:41:32.933" v="218" actId="1076"/>
          <ac:picMkLst>
            <pc:docMk/>
            <pc:sldMk cId="734184826" sldId="4558"/>
            <ac:picMk id="5" creationId="{F048C491-F06A-1C19-FF6C-293B4573A3A7}"/>
          </ac:picMkLst>
        </pc:picChg>
        <pc:picChg chg="del">
          <ac:chgData name="Jacob Bayliss" userId="S::jacob.bayliss@london.gov.uk::d2baac7e-5751-4b38-b3ab-930def51f3bf" providerId="AD" clId="Web-{2944F0A7-DEE7-5F7E-07D6-765E189B7DD5}" dt="2024-05-07T12:29:28.385" v="20"/>
          <ac:picMkLst>
            <pc:docMk/>
            <pc:sldMk cId="734184826" sldId="4558"/>
            <ac:picMk id="6" creationId="{E305F995-0243-54A6-17CC-30459A5523D3}"/>
          </ac:picMkLst>
        </pc:picChg>
      </pc:sldChg>
    </pc:docChg>
  </pc:docChgLst>
  <pc:docChgLst>
    <pc:chgData name="Farrah Hart" userId="S::farrah.hart@london.gov.uk::1bebce40-6c7e-458b-945e-3d71079e6e7b" providerId="AD" clId="Web-{3D0BC4F6-73F5-1AA8-1858-D07056718AAB}"/>
    <pc:docChg chg="modSld">
      <pc:chgData name="Farrah Hart" userId="S::farrah.hart@london.gov.uk::1bebce40-6c7e-458b-945e-3d71079e6e7b" providerId="AD" clId="Web-{3D0BC4F6-73F5-1AA8-1858-D07056718AAB}" dt="2024-06-03T15:47:16.765" v="0" actId="20577"/>
      <pc:docMkLst>
        <pc:docMk/>
      </pc:docMkLst>
      <pc:sldChg chg="modSp">
        <pc:chgData name="Farrah Hart" userId="S::farrah.hart@london.gov.uk::1bebce40-6c7e-458b-945e-3d71079e6e7b" providerId="AD" clId="Web-{3D0BC4F6-73F5-1AA8-1858-D07056718AAB}" dt="2024-06-03T15:47:16.765" v="0" actId="20577"/>
        <pc:sldMkLst>
          <pc:docMk/>
          <pc:sldMk cId="1402315514" sldId="4556"/>
        </pc:sldMkLst>
        <pc:spChg chg="mod">
          <ac:chgData name="Farrah Hart" userId="S::farrah.hart@london.gov.uk::1bebce40-6c7e-458b-945e-3d71079e6e7b" providerId="AD" clId="Web-{3D0BC4F6-73F5-1AA8-1858-D07056718AAB}" dt="2024-06-03T15:47:16.765" v="0" actId="20577"/>
          <ac:spMkLst>
            <pc:docMk/>
            <pc:sldMk cId="1402315514" sldId="4556"/>
            <ac:spMk id="7" creationId="{8D7DAAD4-7AA5-F8AE-AB47-E3CB267EAB04}"/>
          </ac:spMkLst>
        </pc:spChg>
      </pc:sldChg>
    </pc:docChg>
  </pc:docChgLst>
  <pc:docChgLst>
    <pc:chgData name="Jacob Bayliss" userId="S::jacob.bayliss@london.gov.uk::d2baac7e-5751-4b38-b3ab-930def51f3bf" providerId="AD" clId="Web-{19DA95B9-E280-4B7C-0011-69E6D23BC7F8}"/>
    <pc:docChg chg="modSld">
      <pc:chgData name="Jacob Bayliss" userId="S::jacob.bayliss@london.gov.uk::d2baac7e-5751-4b38-b3ab-930def51f3bf" providerId="AD" clId="Web-{19DA95B9-E280-4B7C-0011-69E6D23BC7F8}" dt="2024-08-07T11:57:10.206" v="125" actId="20577"/>
      <pc:docMkLst>
        <pc:docMk/>
      </pc:docMkLst>
      <pc:sldChg chg="modSp modCm">
        <pc:chgData name="Jacob Bayliss" userId="S::jacob.bayliss@london.gov.uk::d2baac7e-5751-4b38-b3ab-930def51f3bf" providerId="AD" clId="Web-{19DA95B9-E280-4B7C-0011-69E6D23BC7F8}" dt="2024-08-07T11:57:10.206" v="125" actId="20577"/>
        <pc:sldMkLst>
          <pc:docMk/>
          <pc:sldMk cId="2361908488" sldId="4555"/>
        </pc:sldMkLst>
        <pc:spChg chg="mod">
          <ac:chgData name="Jacob Bayliss" userId="S::jacob.bayliss@london.gov.uk::d2baac7e-5751-4b38-b3ab-930def51f3bf" providerId="AD" clId="Web-{19DA95B9-E280-4B7C-0011-69E6D23BC7F8}" dt="2024-08-07T11:57:10.206" v="125" actId="20577"/>
          <ac:spMkLst>
            <pc:docMk/>
            <pc:sldMk cId="2361908488" sldId="4555"/>
            <ac:spMk id="13" creationId="{905965EE-0FE6-76A0-1598-BFF18F9BBBA6}"/>
          </ac:spMkLst>
        </pc:spChg>
        <pc:extLst>
          <p:ext xmlns:p="http://schemas.openxmlformats.org/presentationml/2006/main" uri="{D6D511B9-2390-475A-947B-AFAB55BFBCF1}">
            <pc226:cmChg xmlns:pc226="http://schemas.microsoft.com/office/powerpoint/2022/06/main/command" chg="mod">
              <pc226:chgData name="Jacob Bayliss" userId="S::jacob.bayliss@london.gov.uk::d2baac7e-5751-4b38-b3ab-930def51f3bf" providerId="AD" clId="Web-{19DA95B9-E280-4B7C-0011-69E6D23BC7F8}" dt="2024-08-07T11:57:10.206" v="125" actId="20577"/>
              <pc2:cmMkLst xmlns:pc2="http://schemas.microsoft.com/office/powerpoint/2019/9/main/command">
                <pc:docMk/>
                <pc:sldMk cId="2361908488" sldId="4555"/>
                <pc2:cmMk id="{D142DF1B-3F08-40FE-86EF-77BE895A555A}"/>
              </pc2:cmMkLst>
            </pc226:cmChg>
            <pc226:cmChg xmlns:pc226="http://schemas.microsoft.com/office/powerpoint/2022/06/main/command" chg="mod">
              <pc226:chgData name="Jacob Bayliss" userId="S::jacob.bayliss@london.gov.uk::d2baac7e-5751-4b38-b3ab-930def51f3bf" providerId="AD" clId="Web-{19DA95B9-E280-4B7C-0011-69E6D23BC7F8}" dt="2024-08-07T11:57:10.206" v="125" actId="20577"/>
              <pc2:cmMkLst xmlns:pc2="http://schemas.microsoft.com/office/powerpoint/2019/9/main/command">
                <pc:docMk/>
                <pc:sldMk cId="2361908488" sldId="4555"/>
                <pc2:cmMk id="{F4A2CF76-D013-4FE8-B4F1-10BCB6D38964}"/>
              </pc2:cmMkLst>
            </pc226:cmChg>
            <pc226:cmChg xmlns:pc226="http://schemas.microsoft.com/office/powerpoint/2022/06/main/command" chg="mod">
              <pc226:chgData name="Jacob Bayliss" userId="S::jacob.bayliss@london.gov.uk::d2baac7e-5751-4b38-b3ab-930def51f3bf" providerId="AD" clId="Web-{19DA95B9-E280-4B7C-0011-69E6D23BC7F8}" dt="2024-08-07T11:57:10.206" v="125" actId="20577"/>
              <pc2:cmMkLst xmlns:pc2="http://schemas.microsoft.com/office/powerpoint/2019/9/main/command">
                <pc:docMk/>
                <pc:sldMk cId="2361908488" sldId="4555"/>
                <pc2:cmMk id="{70F76A93-B8C4-4A59-824D-23159360DDE1}"/>
              </pc2:cmMkLst>
            </pc226:cmChg>
            <pc226:cmChg xmlns:pc226="http://schemas.microsoft.com/office/powerpoint/2022/06/main/command" chg="mod">
              <pc226:chgData name="Jacob Bayliss" userId="S::jacob.bayliss@london.gov.uk::d2baac7e-5751-4b38-b3ab-930def51f3bf" providerId="AD" clId="Web-{19DA95B9-E280-4B7C-0011-69E6D23BC7F8}" dt="2024-08-07T11:57:10.206" v="125" actId="20577"/>
              <pc2:cmMkLst xmlns:pc2="http://schemas.microsoft.com/office/powerpoint/2019/9/main/command">
                <pc:docMk/>
                <pc:sldMk cId="2361908488" sldId="4555"/>
                <pc2:cmMk id="{C8F69FC4-4D4D-4880-A6D6-C0A12D7FBD30}"/>
              </pc2:cmMkLst>
            </pc226:cmChg>
          </p:ext>
        </pc:extLst>
      </pc:sldChg>
    </pc:docChg>
  </pc:docChgLst>
  <pc:docChgLst>
    <pc:chgData name="Billett, Julie" userId="S::julie.billett_dhsc.gov.uk#ext#@greaterlondonauthority.onmicrosoft.com::88af5e1f-859f-4f51-8d4f-ce1174dbd317" providerId="AD" clId="Web-{CF8C72C2-BA73-5062-76EC-B52B0090D9F9}"/>
    <pc:docChg chg="mod">
      <pc:chgData name="Billett, Julie" userId="S::julie.billett_dhsc.gov.uk#ext#@greaterlondonauthority.onmicrosoft.com::88af5e1f-859f-4f51-8d4f-ce1174dbd317" providerId="AD" clId="Web-{CF8C72C2-BA73-5062-76EC-B52B0090D9F9}" dt="2024-04-15T16:13:11.067" v="1"/>
      <pc:docMkLst>
        <pc:docMk/>
      </pc:docMkLst>
      <pc:sldChg chg="addCm">
        <pc:chgData name="Billett, Julie" userId="S::julie.billett_dhsc.gov.uk#ext#@greaterlondonauthority.onmicrosoft.com::88af5e1f-859f-4f51-8d4f-ce1174dbd317" providerId="AD" clId="Web-{CF8C72C2-BA73-5062-76EC-B52B0090D9F9}" dt="2024-04-15T16:13:11.067" v="1"/>
        <pc:sldMkLst>
          <pc:docMk/>
          <pc:sldMk cId="2147588109" sldId="4552"/>
        </pc:sldMkLst>
        <pc:extLst>
          <p:ext xmlns:p="http://schemas.openxmlformats.org/presentationml/2006/main" uri="{D6D511B9-2390-475A-947B-AFAB55BFBCF1}">
            <pc226:cmChg xmlns:pc226="http://schemas.microsoft.com/office/powerpoint/2022/06/main/command" chg="add">
              <pc226:chgData name="Billett, Julie" userId="S::julie.billett_dhsc.gov.uk#ext#@greaterlondonauthority.onmicrosoft.com::88af5e1f-859f-4f51-8d4f-ce1174dbd317" providerId="AD" clId="Web-{CF8C72C2-BA73-5062-76EC-B52B0090D9F9}" dt="2024-04-15T16:13:11.067" v="1"/>
              <pc2:cmMkLst xmlns:pc2="http://schemas.microsoft.com/office/powerpoint/2019/9/main/command">
                <pc:docMk/>
                <pc:sldMk cId="2147588109" sldId="4552"/>
                <pc2:cmMk id="{3CE31507-902D-486A-9969-4C01C73BAB33}"/>
              </pc2:cmMkLst>
            </pc226:cmChg>
          </p:ext>
        </pc:extLst>
      </pc:sldChg>
    </pc:docChg>
  </pc:docChgLst>
  <pc:docChgLst>
    <pc:chgData name="Ellie Bloom" userId="S::ellie.bloom@london.gov.uk::cc97dbcd-6fae-492d-8f26-60e54cc9e974" providerId="AD" clId="Web-{5E1B6A92-CFEF-31AC-2E11-7BA75AC0485D}"/>
    <pc:docChg chg="mod addSld delSld modSld">
      <pc:chgData name="Ellie Bloom" userId="S::ellie.bloom@london.gov.uk::cc97dbcd-6fae-492d-8f26-60e54cc9e974" providerId="AD" clId="Web-{5E1B6A92-CFEF-31AC-2E11-7BA75AC0485D}" dt="2024-07-30T15:54:19.317" v="57" actId="20577"/>
      <pc:docMkLst>
        <pc:docMk/>
      </pc:docMkLst>
      <pc:sldChg chg="add del">
        <pc:chgData name="Ellie Bloom" userId="S::ellie.bloom@london.gov.uk::cc97dbcd-6fae-492d-8f26-60e54cc9e974" providerId="AD" clId="Web-{5E1B6A92-CFEF-31AC-2E11-7BA75AC0485D}" dt="2024-07-30T15:50:52.612" v="48"/>
        <pc:sldMkLst>
          <pc:docMk/>
          <pc:sldMk cId="975588414" sldId="4330"/>
        </pc:sldMkLst>
      </pc:sldChg>
      <pc:sldChg chg="addSp delSp">
        <pc:chgData name="Ellie Bloom" userId="S::ellie.bloom@london.gov.uk::cc97dbcd-6fae-492d-8f26-60e54cc9e974" providerId="AD" clId="Web-{5E1B6A92-CFEF-31AC-2E11-7BA75AC0485D}" dt="2024-07-30T14:40:50.169" v="7"/>
        <pc:sldMkLst>
          <pc:docMk/>
          <pc:sldMk cId="1424141960" sldId="4448"/>
        </pc:sldMkLst>
        <pc:spChg chg="del">
          <ac:chgData name="Ellie Bloom" userId="S::ellie.bloom@london.gov.uk::cc97dbcd-6fae-492d-8f26-60e54cc9e974" providerId="AD" clId="Web-{5E1B6A92-CFEF-31AC-2E11-7BA75AC0485D}" dt="2024-07-30T14:40:49.231" v="6"/>
          <ac:spMkLst>
            <pc:docMk/>
            <pc:sldMk cId="1424141960" sldId="4448"/>
            <ac:spMk id="7" creationId="{058454BE-3DAC-EE9A-B1F6-F0E8DAFA662B}"/>
          </ac:spMkLst>
        </pc:spChg>
        <pc:spChg chg="add">
          <ac:chgData name="Ellie Bloom" userId="S::ellie.bloom@london.gov.uk::cc97dbcd-6fae-492d-8f26-60e54cc9e974" providerId="AD" clId="Web-{5E1B6A92-CFEF-31AC-2E11-7BA75AC0485D}" dt="2024-07-30T14:40:50.169" v="7"/>
          <ac:spMkLst>
            <pc:docMk/>
            <pc:sldMk cId="1424141960" sldId="4448"/>
            <ac:spMk id="8" creationId="{905965EE-0FE6-76A0-1598-BFF18F9BBBA6}"/>
          </ac:spMkLst>
        </pc:spChg>
      </pc:sldChg>
      <pc:sldChg chg="modSp">
        <pc:chgData name="Ellie Bloom" userId="S::ellie.bloom@london.gov.uk::cc97dbcd-6fae-492d-8f26-60e54cc9e974" providerId="AD" clId="Web-{5E1B6A92-CFEF-31AC-2E11-7BA75AC0485D}" dt="2024-07-30T14:53:11.458" v="38" actId="20577"/>
        <pc:sldMkLst>
          <pc:docMk/>
          <pc:sldMk cId="3764241633" sldId="4474"/>
        </pc:sldMkLst>
        <pc:spChg chg="mod">
          <ac:chgData name="Ellie Bloom" userId="S::ellie.bloom@london.gov.uk::cc97dbcd-6fae-492d-8f26-60e54cc9e974" providerId="AD" clId="Web-{5E1B6A92-CFEF-31AC-2E11-7BA75AC0485D}" dt="2024-07-30T14:53:11.458" v="38" actId="20577"/>
          <ac:spMkLst>
            <pc:docMk/>
            <pc:sldMk cId="3764241633" sldId="4474"/>
            <ac:spMk id="5" creationId="{99D00076-FE7A-CEAD-E5B4-77A073A66154}"/>
          </ac:spMkLst>
        </pc:spChg>
        <pc:spChg chg="mod">
          <ac:chgData name="Ellie Bloom" userId="S::ellie.bloom@london.gov.uk::cc97dbcd-6fae-492d-8f26-60e54cc9e974" providerId="AD" clId="Web-{5E1B6A92-CFEF-31AC-2E11-7BA75AC0485D}" dt="2024-07-30T14:48:29.718" v="13" actId="20577"/>
          <ac:spMkLst>
            <pc:docMk/>
            <pc:sldMk cId="3764241633" sldId="4474"/>
            <ac:spMk id="8" creationId="{4A1E6D3E-ED46-B2BA-0E60-98FE52ED6155}"/>
          </ac:spMkLst>
        </pc:spChg>
      </pc:sldChg>
      <pc:sldChg chg="modSp">
        <pc:chgData name="Ellie Bloom" userId="S::ellie.bloom@london.gov.uk::cc97dbcd-6fae-492d-8f26-60e54cc9e974" providerId="AD" clId="Web-{5E1B6A92-CFEF-31AC-2E11-7BA75AC0485D}" dt="2024-07-30T14:53:22.146" v="43" actId="20577"/>
        <pc:sldMkLst>
          <pc:docMk/>
          <pc:sldMk cId="1293119783" sldId="4497"/>
        </pc:sldMkLst>
        <pc:spChg chg="mod">
          <ac:chgData name="Ellie Bloom" userId="S::ellie.bloom@london.gov.uk::cc97dbcd-6fae-492d-8f26-60e54cc9e974" providerId="AD" clId="Web-{5E1B6A92-CFEF-31AC-2E11-7BA75AC0485D}" dt="2024-07-30T14:53:19.115" v="42" actId="20577"/>
          <ac:spMkLst>
            <pc:docMk/>
            <pc:sldMk cId="1293119783" sldId="4497"/>
            <ac:spMk id="7" creationId="{475230AA-A089-4C96-999B-797ECB246F25}"/>
          </ac:spMkLst>
        </pc:spChg>
        <pc:spChg chg="mod">
          <ac:chgData name="Ellie Bloom" userId="S::ellie.bloom@london.gov.uk::cc97dbcd-6fae-492d-8f26-60e54cc9e974" providerId="AD" clId="Web-{5E1B6A92-CFEF-31AC-2E11-7BA75AC0485D}" dt="2024-07-30T14:53:22.146" v="43" actId="20577"/>
          <ac:spMkLst>
            <pc:docMk/>
            <pc:sldMk cId="1293119783" sldId="4497"/>
            <ac:spMk id="13" creationId="{620BB78F-C9DC-BC46-91C5-52E6C61465C4}"/>
          </ac:spMkLst>
        </pc:spChg>
      </pc:sldChg>
      <pc:sldChg chg="modSp">
        <pc:chgData name="Ellie Bloom" userId="S::ellie.bloom@london.gov.uk::cc97dbcd-6fae-492d-8f26-60e54cc9e974" providerId="AD" clId="Web-{5E1B6A92-CFEF-31AC-2E11-7BA75AC0485D}" dt="2024-07-30T15:29:33.622" v="46" actId="20577"/>
        <pc:sldMkLst>
          <pc:docMk/>
          <pc:sldMk cId="2993881034" sldId="4519"/>
        </pc:sldMkLst>
        <pc:spChg chg="mod">
          <ac:chgData name="Ellie Bloom" userId="S::ellie.bloom@london.gov.uk::cc97dbcd-6fae-492d-8f26-60e54cc9e974" providerId="AD" clId="Web-{5E1B6A92-CFEF-31AC-2E11-7BA75AC0485D}" dt="2024-07-30T15:29:33.622" v="46" actId="20577"/>
          <ac:spMkLst>
            <pc:docMk/>
            <pc:sldMk cId="2993881034" sldId="4519"/>
            <ac:spMk id="8" creationId="{B94D4BAA-7A30-1422-D8FC-39D8DE22CD12}"/>
          </ac:spMkLst>
        </pc:spChg>
      </pc:sldChg>
      <pc:sldChg chg="addSp delSp modSp">
        <pc:chgData name="Ellie Bloom" userId="S::ellie.bloom@london.gov.uk::cc97dbcd-6fae-492d-8f26-60e54cc9e974" providerId="AD" clId="Web-{5E1B6A92-CFEF-31AC-2E11-7BA75AC0485D}" dt="2024-07-30T14:52:57.801" v="34" actId="20577"/>
        <pc:sldMkLst>
          <pc:docMk/>
          <pc:sldMk cId="2253674681" sldId="4520"/>
        </pc:sldMkLst>
        <pc:spChg chg="add del">
          <ac:chgData name="Ellie Bloom" userId="S::ellie.bloom@london.gov.uk::cc97dbcd-6fae-492d-8f26-60e54cc9e974" providerId="AD" clId="Web-{5E1B6A92-CFEF-31AC-2E11-7BA75AC0485D}" dt="2024-07-30T14:46:12.380" v="11"/>
          <ac:spMkLst>
            <pc:docMk/>
            <pc:sldMk cId="2253674681" sldId="4520"/>
            <ac:spMk id="3" creationId="{24346396-AF79-B36F-CFC3-C1DC66C27760}"/>
          </ac:spMkLst>
        </pc:spChg>
        <pc:spChg chg="add del">
          <ac:chgData name="Ellie Bloom" userId="S::ellie.bloom@london.gov.uk::cc97dbcd-6fae-492d-8f26-60e54cc9e974" providerId="AD" clId="Web-{5E1B6A92-CFEF-31AC-2E11-7BA75AC0485D}" dt="2024-07-30T14:46:08.286" v="10"/>
          <ac:spMkLst>
            <pc:docMk/>
            <pc:sldMk cId="2253674681" sldId="4520"/>
            <ac:spMk id="4" creationId="{905965EE-0FE6-76A0-1598-BFF18F9BBBA6}"/>
          </ac:spMkLst>
        </pc:spChg>
        <pc:spChg chg="mod">
          <ac:chgData name="Ellie Bloom" userId="S::ellie.bloom@london.gov.uk::cc97dbcd-6fae-492d-8f26-60e54cc9e974" providerId="AD" clId="Web-{5E1B6A92-CFEF-31AC-2E11-7BA75AC0485D}" dt="2024-07-30T14:52:57.801" v="34" actId="20577"/>
          <ac:spMkLst>
            <pc:docMk/>
            <pc:sldMk cId="2253674681" sldId="4520"/>
            <ac:spMk id="16" creationId="{8541EAD1-4EFE-2E1A-7F75-5FF8E1BBE511}"/>
          </ac:spMkLst>
        </pc:spChg>
      </pc:sldChg>
      <pc:sldChg chg="modSp del">
        <pc:chgData name="Ellie Bloom" userId="S::ellie.bloom@london.gov.uk::cc97dbcd-6fae-492d-8f26-60e54cc9e974" providerId="AD" clId="Web-{5E1B6A92-CFEF-31AC-2E11-7BA75AC0485D}" dt="2024-07-30T14:39:57.665" v="3"/>
        <pc:sldMkLst>
          <pc:docMk/>
          <pc:sldMk cId="1028214707" sldId="4527"/>
        </pc:sldMkLst>
        <pc:spChg chg="mod">
          <ac:chgData name="Ellie Bloom" userId="S::ellie.bloom@london.gov.uk::cc97dbcd-6fae-492d-8f26-60e54cc9e974" providerId="AD" clId="Web-{5E1B6A92-CFEF-31AC-2E11-7BA75AC0485D}" dt="2024-07-30T14:38:51.988" v="1" actId="1076"/>
          <ac:spMkLst>
            <pc:docMk/>
            <pc:sldMk cId="1028214707" sldId="4527"/>
            <ac:spMk id="40" creationId="{27B07B3D-F66A-9646-9C2D-95983657B7C2}"/>
          </ac:spMkLst>
        </pc:spChg>
      </pc:sldChg>
      <pc:sldChg chg="addSp delSp">
        <pc:chgData name="Ellie Bloom" userId="S::ellie.bloom@london.gov.uk::cc97dbcd-6fae-492d-8f26-60e54cc9e974" providerId="AD" clId="Web-{5E1B6A92-CFEF-31AC-2E11-7BA75AC0485D}" dt="2024-07-30T14:40:31.246" v="5"/>
        <pc:sldMkLst>
          <pc:docMk/>
          <pc:sldMk cId="416502786" sldId="4553"/>
        </pc:sldMkLst>
        <pc:spChg chg="del">
          <ac:chgData name="Ellie Bloom" userId="S::ellie.bloom@london.gov.uk::cc97dbcd-6fae-492d-8f26-60e54cc9e974" providerId="AD" clId="Web-{5E1B6A92-CFEF-31AC-2E11-7BA75AC0485D}" dt="2024-07-30T14:40:25.448" v="4"/>
          <ac:spMkLst>
            <pc:docMk/>
            <pc:sldMk cId="416502786" sldId="4553"/>
            <ac:spMk id="5" creationId="{A2727AA9-6579-963B-5658-6127A86EEADD}"/>
          </ac:spMkLst>
        </pc:spChg>
        <pc:spChg chg="add">
          <ac:chgData name="Ellie Bloom" userId="S::ellie.bloom@london.gov.uk::cc97dbcd-6fae-492d-8f26-60e54cc9e974" providerId="AD" clId="Web-{5E1B6A92-CFEF-31AC-2E11-7BA75AC0485D}" dt="2024-07-30T14:40:31.246" v="5"/>
          <ac:spMkLst>
            <pc:docMk/>
            <pc:sldMk cId="416502786" sldId="4553"/>
            <ac:spMk id="6" creationId="{905965EE-0FE6-76A0-1598-BFF18F9BBBA6}"/>
          </ac:spMkLst>
        </pc:spChg>
      </pc:sldChg>
      <pc:sldChg chg="modSp addCm modCm">
        <pc:chgData name="Ellie Bloom" userId="S::ellie.bloom@london.gov.uk::cc97dbcd-6fae-492d-8f26-60e54cc9e974" providerId="AD" clId="Web-{5E1B6A92-CFEF-31AC-2E11-7BA75AC0485D}" dt="2024-07-30T15:54:19.317" v="57" actId="20577"/>
        <pc:sldMkLst>
          <pc:docMk/>
          <pc:sldMk cId="2361908488" sldId="4555"/>
        </pc:sldMkLst>
        <pc:spChg chg="mod">
          <ac:chgData name="Ellie Bloom" userId="S::ellie.bloom@london.gov.uk::cc97dbcd-6fae-492d-8f26-60e54cc9e974" providerId="AD" clId="Web-{5E1B6A92-CFEF-31AC-2E11-7BA75AC0485D}" dt="2024-07-30T15:54:19.317" v="57" actId="20577"/>
          <ac:spMkLst>
            <pc:docMk/>
            <pc:sldMk cId="2361908488" sldId="4555"/>
            <ac:spMk id="13" creationId="{905965EE-0FE6-76A0-1598-BFF18F9BBBA6}"/>
          </ac:spMkLst>
        </pc:spChg>
        <pc:extLst>
          <p:ext xmlns:p="http://schemas.openxmlformats.org/presentationml/2006/main" uri="{D6D511B9-2390-475A-947B-AFAB55BFBCF1}">
            <pc226:cmChg xmlns:pc226="http://schemas.microsoft.com/office/powerpoint/2022/06/main/command" chg="add">
              <pc226:chgData name="Ellie Bloom" userId="S::ellie.bloom@london.gov.uk::cc97dbcd-6fae-492d-8f26-60e54cc9e974" providerId="AD" clId="Web-{5E1B6A92-CFEF-31AC-2E11-7BA75AC0485D}" dt="2024-07-30T15:54:04.206" v="54"/>
              <pc2:cmMkLst xmlns:pc2="http://schemas.microsoft.com/office/powerpoint/2019/9/main/command">
                <pc:docMk/>
                <pc:sldMk cId="2361908488" sldId="4555"/>
                <pc2:cmMk id="{5594552C-BD25-40A9-981C-BBEFD836859F}"/>
              </pc2:cmMkLst>
            </pc226:cmChg>
            <pc226:cmChg xmlns:pc226="http://schemas.microsoft.com/office/powerpoint/2022/06/main/command" chg="add mod">
              <pc226:chgData name="Ellie Bloom" userId="S::ellie.bloom@london.gov.uk::cc97dbcd-6fae-492d-8f26-60e54cc9e974" providerId="AD" clId="Web-{5E1B6A92-CFEF-31AC-2E11-7BA75AC0485D}" dt="2024-07-30T15:52:12.603" v="53"/>
              <pc2:cmMkLst xmlns:pc2="http://schemas.microsoft.com/office/powerpoint/2019/9/main/command">
                <pc:docMk/>
                <pc:sldMk cId="2361908488" sldId="4555"/>
                <pc2:cmMk id="{3D00C8D9-63B8-4970-A69B-9F96DEBFF13D}"/>
              </pc2:cmMkLst>
            </pc226:cmChg>
          </p:ext>
        </pc:extLst>
      </pc:sldChg>
      <pc:sldChg chg="modSp">
        <pc:chgData name="Ellie Bloom" userId="S::ellie.bloom@london.gov.uk::cc97dbcd-6fae-492d-8f26-60e54cc9e974" providerId="AD" clId="Web-{5E1B6A92-CFEF-31AC-2E11-7BA75AC0485D}" dt="2024-07-30T14:53:05.270" v="36" actId="20577"/>
        <pc:sldMkLst>
          <pc:docMk/>
          <pc:sldMk cId="734184826" sldId="4558"/>
        </pc:sldMkLst>
        <pc:spChg chg="mod">
          <ac:chgData name="Ellie Bloom" userId="S::ellie.bloom@london.gov.uk::cc97dbcd-6fae-492d-8f26-60e54cc9e974" providerId="AD" clId="Web-{5E1B6A92-CFEF-31AC-2E11-7BA75AC0485D}" dt="2024-07-30T14:53:05.270" v="36" actId="20577"/>
          <ac:spMkLst>
            <pc:docMk/>
            <pc:sldMk cId="734184826" sldId="4558"/>
            <ac:spMk id="6" creationId="{77E51DEA-102A-679D-44E8-E65252E5A785}"/>
          </ac:spMkLst>
        </pc:spChg>
      </pc:sldChg>
      <pc:sldChg chg="add">
        <pc:chgData name="Ellie Bloom" userId="S::ellie.bloom@london.gov.uk::cc97dbcd-6fae-492d-8f26-60e54cc9e974" providerId="AD" clId="Web-{5E1B6A92-CFEF-31AC-2E11-7BA75AC0485D}" dt="2024-07-30T14:39:55.727" v="2"/>
        <pc:sldMkLst>
          <pc:docMk/>
          <pc:sldMk cId="148866436" sldId="4559"/>
        </pc:sldMkLst>
      </pc:sldChg>
      <pc:sldChg chg="addSp delSp modSp add replId">
        <pc:chgData name="Ellie Bloom" userId="S::ellie.bloom@london.gov.uk::cc97dbcd-6fae-492d-8f26-60e54cc9e974" providerId="AD" clId="Web-{5E1B6A92-CFEF-31AC-2E11-7BA75AC0485D}" dt="2024-07-30T14:53:14.114" v="39" actId="20577"/>
        <pc:sldMkLst>
          <pc:docMk/>
          <pc:sldMk cId="3673613147" sldId="4560"/>
        </pc:sldMkLst>
        <pc:spChg chg="del">
          <ac:chgData name="Ellie Bloom" userId="S::ellie.bloom@london.gov.uk::cc97dbcd-6fae-492d-8f26-60e54cc9e974" providerId="AD" clId="Web-{5E1B6A92-CFEF-31AC-2E11-7BA75AC0485D}" dt="2024-07-30T14:49:01.408" v="18"/>
          <ac:spMkLst>
            <pc:docMk/>
            <pc:sldMk cId="3673613147" sldId="4560"/>
            <ac:spMk id="2" creationId="{D012569A-82B9-ED14-93E4-B76A3A7C30B5}"/>
          </ac:spMkLst>
        </pc:spChg>
        <pc:spChg chg="del">
          <ac:chgData name="Ellie Bloom" userId="S::ellie.bloom@london.gov.uk::cc97dbcd-6fae-492d-8f26-60e54cc9e974" providerId="AD" clId="Web-{5E1B6A92-CFEF-31AC-2E11-7BA75AC0485D}" dt="2024-07-30T14:48:56.267" v="15"/>
          <ac:spMkLst>
            <pc:docMk/>
            <pc:sldMk cId="3673613147" sldId="4560"/>
            <ac:spMk id="3" creationId="{A7D2C5AE-026E-D82E-ECB1-E38894EDFC50}"/>
          </ac:spMkLst>
        </pc:spChg>
        <pc:spChg chg="add del mod">
          <ac:chgData name="Ellie Bloom" userId="S::ellie.bloom@london.gov.uk::cc97dbcd-6fae-492d-8f26-60e54cc9e974" providerId="AD" clId="Web-{5E1B6A92-CFEF-31AC-2E11-7BA75AC0485D}" dt="2024-07-30T14:49:14.315" v="25"/>
          <ac:spMkLst>
            <pc:docMk/>
            <pc:sldMk cId="3673613147" sldId="4560"/>
            <ac:spMk id="6" creationId="{8A5A4A98-E7F1-9B6F-783F-0779824E9B9D}"/>
          </ac:spMkLst>
        </pc:spChg>
        <pc:spChg chg="del">
          <ac:chgData name="Ellie Bloom" userId="S::ellie.bloom@london.gov.uk::cc97dbcd-6fae-492d-8f26-60e54cc9e974" providerId="AD" clId="Web-{5E1B6A92-CFEF-31AC-2E11-7BA75AC0485D}" dt="2024-07-30T14:48:57.986" v="16"/>
          <ac:spMkLst>
            <pc:docMk/>
            <pc:sldMk cId="3673613147" sldId="4560"/>
            <ac:spMk id="7" creationId="{475230AA-A089-4C96-999B-797ECB246F25}"/>
          </ac:spMkLst>
        </pc:spChg>
        <pc:spChg chg="del">
          <ac:chgData name="Ellie Bloom" userId="S::ellie.bloom@london.gov.uk::cc97dbcd-6fae-492d-8f26-60e54cc9e974" providerId="AD" clId="Web-{5E1B6A92-CFEF-31AC-2E11-7BA75AC0485D}" dt="2024-07-30T14:49:02.611" v="19"/>
          <ac:spMkLst>
            <pc:docMk/>
            <pc:sldMk cId="3673613147" sldId="4560"/>
            <ac:spMk id="8" creationId="{93F78F67-7F45-48BC-9F05-47DC7E7DBB6D}"/>
          </ac:spMkLst>
        </pc:spChg>
        <pc:spChg chg="add del">
          <ac:chgData name="Ellie Bloom" userId="S::ellie.bloom@london.gov.uk::cc97dbcd-6fae-492d-8f26-60e54cc9e974" providerId="AD" clId="Web-{5E1B6A92-CFEF-31AC-2E11-7BA75AC0485D}" dt="2024-07-30T14:49:12.503" v="24"/>
          <ac:spMkLst>
            <pc:docMk/>
            <pc:sldMk cId="3673613147" sldId="4560"/>
            <ac:spMk id="9" creationId="{23A2DC08-ACBF-814F-AB3C-4F7FFB9830CA}"/>
          </ac:spMkLst>
        </pc:spChg>
        <pc:spChg chg="add del">
          <ac:chgData name="Ellie Bloom" userId="S::ellie.bloom@london.gov.uk::cc97dbcd-6fae-492d-8f26-60e54cc9e974" providerId="AD" clId="Web-{5E1B6A92-CFEF-31AC-2E11-7BA75AC0485D}" dt="2024-07-30T14:49:12.503" v="24"/>
          <ac:spMkLst>
            <pc:docMk/>
            <pc:sldMk cId="3673613147" sldId="4560"/>
            <ac:spMk id="10" creationId="{475230AA-A089-4C96-999B-797ECB246F25}"/>
          </ac:spMkLst>
        </pc:spChg>
        <pc:spChg chg="add del">
          <ac:chgData name="Ellie Bloom" userId="S::ellie.bloom@london.gov.uk::cc97dbcd-6fae-492d-8f26-60e54cc9e974" providerId="AD" clId="Web-{5E1B6A92-CFEF-31AC-2E11-7BA75AC0485D}" dt="2024-07-30T14:49:12.503" v="24"/>
          <ac:spMkLst>
            <pc:docMk/>
            <pc:sldMk cId="3673613147" sldId="4560"/>
            <ac:spMk id="11" creationId="{A7D2C5AE-026E-D82E-ECB1-E38894EDFC50}"/>
          </ac:spMkLst>
        </pc:spChg>
        <pc:spChg chg="add del">
          <ac:chgData name="Ellie Bloom" userId="S::ellie.bloom@london.gov.uk::cc97dbcd-6fae-492d-8f26-60e54cc9e974" providerId="AD" clId="Web-{5E1B6A92-CFEF-31AC-2E11-7BA75AC0485D}" dt="2024-07-30T14:49:12.503" v="24"/>
          <ac:spMkLst>
            <pc:docMk/>
            <pc:sldMk cId="3673613147" sldId="4560"/>
            <ac:spMk id="12" creationId="{620BB78F-C9DC-BC46-91C5-52E6C61465C4}"/>
          </ac:spMkLst>
        </pc:spChg>
        <pc:spChg chg="del mod">
          <ac:chgData name="Ellie Bloom" userId="S::ellie.bloom@london.gov.uk::cc97dbcd-6fae-492d-8f26-60e54cc9e974" providerId="AD" clId="Web-{5E1B6A92-CFEF-31AC-2E11-7BA75AC0485D}" dt="2024-07-30T14:49:08.174" v="21"/>
          <ac:spMkLst>
            <pc:docMk/>
            <pc:sldMk cId="3673613147" sldId="4560"/>
            <ac:spMk id="13" creationId="{620BB78F-C9DC-BC46-91C5-52E6C61465C4}"/>
          </ac:spMkLst>
        </pc:spChg>
        <pc:spChg chg="add del">
          <ac:chgData name="Ellie Bloom" userId="S::ellie.bloom@london.gov.uk::cc97dbcd-6fae-492d-8f26-60e54cc9e974" providerId="AD" clId="Web-{5E1B6A92-CFEF-31AC-2E11-7BA75AC0485D}" dt="2024-07-30T14:49:12.503" v="24"/>
          <ac:spMkLst>
            <pc:docMk/>
            <pc:sldMk cId="3673613147" sldId="4560"/>
            <ac:spMk id="15" creationId="{93F78F67-7F45-48BC-9F05-47DC7E7DBB6D}"/>
          </ac:spMkLst>
        </pc:spChg>
        <pc:spChg chg="add">
          <ac:chgData name="Ellie Bloom" userId="S::ellie.bloom@london.gov.uk::cc97dbcd-6fae-492d-8f26-60e54cc9e974" providerId="AD" clId="Web-{5E1B6A92-CFEF-31AC-2E11-7BA75AC0485D}" dt="2024-07-30T14:49:14.941" v="26"/>
          <ac:spMkLst>
            <pc:docMk/>
            <pc:sldMk cId="3673613147" sldId="4560"/>
            <ac:spMk id="16" creationId="{23A2DC08-ACBF-814F-AB3C-4F7FFB9830CA}"/>
          </ac:spMkLst>
        </pc:spChg>
        <pc:spChg chg="add">
          <ac:chgData name="Ellie Bloom" userId="S::ellie.bloom@london.gov.uk::cc97dbcd-6fae-492d-8f26-60e54cc9e974" providerId="AD" clId="Web-{5E1B6A92-CFEF-31AC-2E11-7BA75AC0485D}" dt="2024-07-30T14:49:14.941" v="26"/>
          <ac:spMkLst>
            <pc:docMk/>
            <pc:sldMk cId="3673613147" sldId="4560"/>
            <ac:spMk id="17" creationId="{475230AA-A089-4C96-999B-797ECB246F25}"/>
          </ac:spMkLst>
        </pc:spChg>
        <pc:spChg chg="add mod">
          <ac:chgData name="Ellie Bloom" userId="S::ellie.bloom@london.gov.uk::cc97dbcd-6fae-492d-8f26-60e54cc9e974" providerId="AD" clId="Web-{5E1B6A92-CFEF-31AC-2E11-7BA75AC0485D}" dt="2024-07-30T14:49:38.552" v="30" actId="1076"/>
          <ac:spMkLst>
            <pc:docMk/>
            <pc:sldMk cId="3673613147" sldId="4560"/>
            <ac:spMk id="18" creationId="{A7D2C5AE-026E-D82E-ECB1-E38894EDFC50}"/>
          </ac:spMkLst>
        </pc:spChg>
        <pc:spChg chg="add mod">
          <ac:chgData name="Ellie Bloom" userId="S::ellie.bloom@london.gov.uk::cc97dbcd-6fae-492d-8f26-60e54cc9e974" providerId="AD" clId="Web-{5E1B6A92-CFEF-31AC-2E11-7BA75AC0485D}" dt="2024-07-30T14:53:14.114" v="39" actId="20577"/>
          <ac:spMkLst>
            <pc:docMk/>
            <pc:sldMk cId="3673613147" sldId="4560"/>
            <ac:spMk id="19" creationId="{620BB78F-C9DC-BC46-91C5-52E6C61465C4}"/>
          </ac:spMkLst>
        </pc:spChg>
        <pc:spChg chg="add mod">
          <ac:chgData name="Ellie Bloom" userId="S::ellie.bloom@london.gov.uk::cc97dbcd-6fae-492d-8f26-60e54cc9e974" providerId="AD" clId="Web-{5E1B6A92-CFEF-31AC-2E11-7BA75AC0485D}" dt="2024-07-30T14:49:45.036" v="31" actId="1076"/>
          <ac:spMkLst>
            <pc:docMk/>
            <pc:sldMk cId="3673613147" sldId="4560"/>
            <ac:spMk id="21" creationId="{93F78F67-7F45-48BC-9F05-47DC7E7DBB6D}"/>
          </ac:spMkLst>
        </pc:spChg>
        <pc:spChg chg="del">
          <ac:chgData name="Ellie Bloom" userId="S::ellie.bloom@london.gov.uk::cc97dbcd-6fae-492d-8f26-60e54cc9e974" providerId="AD" clId="Web-{5E1B6A92-CFEF-31AC-2E11-7BA75AC0485D}" dt="2024-07-30T14:49:09.487" v="22"/>
          <ac:spMkLst>
            <pc:docMk/>
            <pc:sldMk cId="3673613147" sldId="4560"/>
            <ac:spMk id="30" creationId="{23A2DC08-ACBF-814F-AB3C-4F7FFB9830CA}"/>
          </ac:spMkLst>
        </pc:spChg>
        <pc:graphicFrameChg chg="del">
          <ac:chgData name="Ellie Bloom" userId="S::ellie.bloom@london.gov.uk::cc97dbcd-6fae-492d-8f26-60e54cc9e974" providerId="AD" clId="Web-{5E1B6A92-CFEF-31AC-2E11-7BA75AC0485D}" dt="2024-07-30T14:48:58.783" v="17"/>
          <ac:graphicFrameMkLst>
            <pc:docMk/>
            <pc:sldMk cId="3673613147" sldId="4560"/>
            <ac:graphicFrameMk id="4" creationId="{8D34586B-02D7-8CD4-2BA1-30E560211136}"/>
          </ac:graphicFrameMkLst>
        </pc:graphicFrameChg>
        <pc:graphicFrameChg chg="add del">
          <ac:chgData name="Ellie Bloom" userId="S::ellie.bloom@london.gov.uk::cc97dbcd-6fae-492d-8f26-60e54cc9e974" providerId="AD" clId="Web-{5E1B6A92-CFEF-31AC-2E11-7BA75AC0485D}" dt="2024-07-30T14:49:12.503" v="24"/>
          <ac:graphicFrameMkLst>
            <pc:docMk/>
            <pc:sldMk cId="3673613147" sldId="4560"/>
            <ac:graphicFrameMk id="14" creationId="{8D34586B-02D7-8CD4-2BA1-30E560211136}"/>
          </ac:graphicFrameMkLst>
        </pc:graphicFrameChg>
        <pc:graphicFrameChg chg="add">
          <ac:chgData name="Ellie Bloom" userId="S::ellie.bloom@london.gov.uk::cc97dbcd-6fae-492d-8f26-60e54cc9e974" providerId="AD" clId="Web-{5E1B6A92-CFEF-31AC-2E11-7BA75AC0485D}" dt="2024-07-30T14:49:14.941" v="26"/>
          <ac:graphicFrameMkLst>
            <pc:docMk/>
            <pc:sldMk cId="3673613147" sldId="4560"/>
            <ac:graphicFrameMk id="20" creationId="{8D34586B-02D7-8CD4-2BA1-30E560211136}"/>
          </ac:graphicFrameMkLst>
        </pc:graphicFrameChg>
      </pc:sldChg>
      <pc:sldChg chg="add del">
        <pc:chgData name="Ellie Bloom" userId="S::ellie.bloom@london.gov.uk::cc97dbcd-6fae-492d-8f26-60e54cc9e974" providerId="AD" clId="Web-{5E1B6A92-CFEF-31AC-2E11-7BA75AC0485D}" dt="2024-07-30T15:51:03.628" v="49"/>
        <pc:sldMkLst>
          <pc:docMk/>
          <pc:sldMk cId="1075331449" sldId="4561"/>
        </pc:sldMkLst>
      </pc:sldChg>
    </pc:docChg>
  </pc:docChgLst>
  <pc:docChgLst>
    <pc:chgData name="Jacob Bayliss" userId="S::jacob.bayliss@london.gov.uk::d2baac7e-5751-4b38-b3ab-930def51f3bf" providerId="AD" clId="Web-{74AE964C-661A-7847-B474-7B9F370D0A95}"/>
    <pc:docChg chg="modSld">
      <pc:chgData name="Jacob Bayliss" userId="S::jacob.bayliss@london.gov.uk::d2baac7e-5751-4b38-b3ab-930def51f3bf" providerId="AD" clId="Web-{74AE964C-661A-7847-B474-7B9F370D0A95}" dt="2024-03-15T14:18:40.149" v="23" actId="14100"/>
      <pc:docMkLst>
        <pc:docMk/>
      </pc:docMkLst>
      <pc:sldChg chg="addSp delSp modSp">
        <pc:chgData name="Jacob Bayliss" userId="S::jacob.bayliss@london.gov.uk::d2baac7e-5751-4b38-b3ab-930def51f3bf" providerId="AD" clId="Web-{74AE964C-661A-7847-B474-7B9F370D0A95}" dt="2024-03-15T14:18:40.149" v="23" actId="14100"/>
        <pc:sldMkLst>
          <pc:docMk/>
          <pc:sldMk cId="1028214707" sldId="4527"/>
        </pc:sldMkLst>
        <pc:spChg chg="mod">
          <ac:chgData name="Jacob Bayliss" userId="S::jacob.bayliss@london.gov.uk::d2baac7e-5751-4b38-b3ab-930def51f3bf" providerId="AD" clId="Web-{74AE964C-661A-7847-B474-7B9F370D0A95}" dt="2024-03-15T14:18:35.040" v="22" actId="1076"/>
          <ac:spMkLst>
            <pc:docMk/>
            <pc:sldMk cId="1028214707" sldId="4527"/>
            <ac:spMk id="12" creationId="{AF9DEC43-AD98-4E76-8FD2-9BC388602532}"/>
          </ac:spMkLst>
        </pc:spChg>
        <pc:spChg chg="mod">
          <ac:chgData name="Jacob Bayliss" userId="S::jacob.bayliss@london.gov.uk::d2baac7e-5751-4b38-b3ab-930def51f3bf" providerId="AD" clId="Web-{74AE964C-661A-7847-B474-7B9F370D0A95}" dt="2024-03-15T14:16:55.959" v="11" actId="1076"/>
          <ac:spMkLst>
            <pc:docMk/>
            <pc:sldMk cId="1028214707" sldId="4527"/>
            <ac:spMk id="33" creationId="{DB1AB912-F8CC-0541-AED2-082E4223B659}"/>
          </ac:spMkLst>
        </pc:spChg>
        <pc:spChg chg="mod">
          <ac:chgData name="Jacob Bayliss" userId="S::jacob.bayliss@london.gov.uk::d2baac7e-5751-4b38-b3ab-930def51f3bf" providerId="AD" clId="Web-{74AE964C-661A-7847-B474-7B9F370D0A95}" dt="2024-03-15T14:18:17.477" v="21" actId="20577"/>
          <ac:spMkLst>
            <pc:docMk/>
            <pc:sldMk cId="1028214707" sldId="4527"/>
            <ac:spMk id="40" creationId="{27B07B3D-F66A-9646-9C2D-95983657B7C2}"/>
          </ac:spMkLst>
        </pc:spChg>
        <pc:picChg chg="add mod">
          <ac:chgData name="Jacob Bayliss" userId="S::jacob.bayliss@london.gov.uk::d2baac7e-5751-4b38-b3ab-930def51f3bf" providerId="AD" clId="Web-{74AE964C-661A-7847-B474-7B9F370D0A95}" dt="2024-03-15T14:18:40.149" v="23" actId="14100"/>
          <ac:picMkLst>
            <pc:docMk/>
            <pc:sldMk cId="1028214707" sldId="4527"/>
            <ac:picMk id="2" creationId="{DB5BAE81-E63B-3B8F-6C23-9F08C3358187}"/>
          </ac:picMkLst>
        </pc:picChg>
        <pc:picChg chg="del mod">
          <ac:chgData name="Jacob Bayliss" userId="S::jacob.bayliss@london.gov.uk::d2baac7e-5751-4b38-b3ab-930def51f3bf" providerId="AD" clId="Web-{74AE964C-661A-7847-B474-7B9F370D0A95}" dt="2024-03-15T14:17:34.679" v="15"/>
          <ac:picMkLst>
            <pc:docMk/>
            <pc:sldMk cId="1028214707" sldId="4527"/>
            <ac:picMk id="8" creationId="{E911B6B4-F62D-4666-8C4C-D06DE9E57160}"/>
          </ac:picMkLst>
        </pc:picChg>
        <pc:picChg chg="del mod">
          <ac:chgData name="Jacob Bayliss" userId="S::jacob.bayliss@london.gov.uk::d2baac7e-5751-4b38-b3ab-930def51f3bf" providerId="AD" clId="Web-{74AE964C-661A-7847-B474-7B9F370D0A95}" dt="2024-03-15T14:17:36.007" v="16"/>
          <ac:picMkLst>
            <pc:docMk/>
            <pc:sldMk cId="1028214707" sldId="4527"/>
            <ac:picMk id="9" creationId="{2EEACAB0-C0B0-41F8-931A-150C1E2F9508}"/>
          </ac:picMkLst>
        </pc:picChg>
      </pc:sldChg>
    </pc:docChg>
  </pc:docChgLst>
  <pc:docChgLst>
    <pc:chgData name="Jacob Bayliss" userId="S::jacob.bayliss@london.gov.uk::d2baac7e-5751-4b38-b3ab-930def51f3bf" providerId="AD" clId="Web-{D682E2C5-655B-4477-26FD-145EC975C2CC}"/>
    <pc:docChg chg="mod modSld">
      <pc:chgData name="Jacob Bayliss" userId="S::jacob.bayliss@london.gov.uk::d2baac7e-5751-4b38-b3ab-930def51f3bf" providerId="AD" clId="Web-{D682E2C5-655B-4477-26FD-145EC975C2CC}" dt="2024-08-07T12:02:19.302" v="27" actId="20577"/>
      <pc:docMkLst>
        <pc:docMk/>
      </pc:docMkLst>
      <pc:sldChg chg="modSp modCm">
        <pc:chgData name="Jacob Bayliss" userId="S::jacob.bayliss@london.gov.uk::d2baac7e-5751-4b38-b3ab-930def51f3bf" providerId="AD" clId="Web-{D682E2C5-655B-4477-26FD-145EC975C2CC}" dt="2024-08-07T12:02:19.302" v="27" actId="20577"/>
        <pc:sldMkLst>
          <pc:docMk/>
          <pc:sldMk cId="2361908488" sldId="4555"/>
        </pc:sldMkLst>
        <pc:spChg chg="mod">
          <ac:chgData name="Jacob Bayliss" userId="S::jacob.bayliss@london.gov.uk::d2baac7e-5751-4b38-b3ab-930def51f3bf" providerId="AD" clId="Web-{D682E2C5-655B-4477-26FD-145EC975C2CC}" dt="2024-08-07T12:02:19.302" v="27" actId="20577"/>
          <ac:spMkLst>
            <pc:docMk/>
            <pc:sldMk cId="2361908488" sldId="4555"/>
            <ac:spMk id="13" creationId="{905965EE-0FE6-76A0-1598-BFF18F9BBBA6}"/>
          </ac:spMkLst>
        </pc:spChg>
        <pc:extLst>
          <p:ext xmlns:p="http://schemas.openxmlformats.org/presentationml/2006/main" uri="{D6D511B9-2390-475A-947B-AFAB55BFBCF1}">
            <pc226:cmChg xmlns:pc226="http://schemas.microsoft.com/office/powerpoint/2022/06/main/command" chg="mod">
              <pc226:chgData name="Jacob Bayliss" userId="S::jacob.bayliss@london.gov.uk::d2baac7e-5751-4b38-b3ab-930def51f3bf" providerId="AD" clId="Web-{D682E2C5-655B-4477-26FD-145EC975C2CC}" dt="2024-08-07T12:01:30.926" v="26" actId="20577"/>
              <pc2:cmMkLst xmlns:pc2="http://schemas.microsoft.com/office/powerpoint/2019/9/main/command">
                <pc:docMk/>
                <pc:sldMk cId="2361908488" sldId="4555"/>
                <pc2:cmMk id="{D142DF1B-3F08-40FE-86EF-77BE895A555A}"/>
              </pc2:cmMkLst>
            </pc226:cmChg>
            <pc226:cmChg xmlns:pc226="http://schemas.microsoft.com/office/powerpoint/2022/06/main/command" chg="mod">
              <pc226:chgData name="Jacob Bayliss" userId="S::jacob.bayliss@london.gov.uk::d2baac7e-5751-4b38-b3ab-930def51f3bf" providerId="AD" clId="Web-{D682E2C5-655B-4477-26FD-145EC975C2CC}" dt="2024-08-07T12:01:30.926" v="26" actId="20577"/>
              <pc2:cmMkLst xmlns:pc2="http://schemas.microsoft.com/office/powerpoint/2019/9/main/command">
                <pc:docMk/>
                <pc:sldMk cId="2361908488" sldId="4555"/>
                <pc2:cmMk id="{F4A2CF76-D013-4FE8-B4F1-10BCB6D38964}"/>
              </pc2:cmMkLst>
            </pc226:cmChg>
            <pc226:cmChg xmlns:pc226="http://schemas.microsoft.com/office/powerpoint/2022/06/main/command" chg="mod">
              <pc226:chgData name="Jacob Bayliss" userId="S::jacob.bayliss@london.gov.uk::d2baac7e-5751-4b38-b3ab-930def51f3bf" providerId="AD" clId="Web-{D682E2C5-655B-4477-26FD-145EC975C2CC}" dt="2024-08-07T12:01:30.926" v="26" actId="20577"/>
              <pc2:cmMkLst xmlns:pc2="http://schemas.microsoft.com/office/powerpoint/2019/9/main/command">
                <pc:docMk/>
                <pc:sldMk cId="2361908488" sldId="4555"/>
                <pc2:cmMk id="{70F76A93-B8C4-4A59-824D-23159360DDE1}"/>
              </pc2:cmMkLst>
            </pc226:cmChg>
            <pc226:cmChg xmlns:pc226="http://schemas.microsoft.com/office/powerpoint/2022/06/main/command" chg="mod">
              <pc226:chgData name="Jacob Bayliss" userId="S::jacob.bayliss@london.gov.uk::d2baac7e-5751-4b38-b3ab-930def51f3bf" providerId="AD" clId="Web-{D682E2C5-655B-4477-26FD-145EC975C2CC}" dt="2024-08-07T12:01:30.926" v="26" actId="20577"/>
              <pc2:cmMkLst xmlns:pc2="http://schemas.microsoft.com/office/powerpoint/2019/9/main/command">
                <pc:docMk/>
                <pc:sldMk cId="2361908488" sldId="4555"/>
                <pc2:cmMk id="{C8F69FC4-4D4D-4880-A6D6-C0A12D7FBD30}"/>
              </pc2:cmMkLst>
            </pc226:cmChg>
          </p:ext>
        </pc:extLst>
      </pc:sldChg>
    </pc:docChg>
  </pc:docChgLst>
  <pc:docChgLst>
    <pc:chgData name="Jacob Bayliss" userId="S::jacob.bayliss@london.gov.uk::d2baac7e-5751-4b38-b3ab-930def51f3bf" providerId="AD" clId="Web-{6B42C9EF-7FFC-5A5E-E7B5-9362FA9D112C}"/>
    <pc:docChg chg="addSld delSld">
      <pc:chgData name="Jacob Bayliss" userId="S::jacob.bayliss@london.gov.uk::d2baac7e-5751-4b38-b3ab-930def51f3bf" providerId="AD" clId="Web-{6B42C9EF-7FFC-5A5E-E7B5-9362FA9D112C}" dt="2024-05-07T12:27:14.745" v="3"/>
      <pc:docMkLst>
        <pc:docMk/>
      </pc:docMkLst>
      <pc:sldChg chg="new del">
        <pc:chgData name="Jacob Bayliss" userId="S::jacob.bayliss@london.gov.uk::d2baac7e-5751-4b38-b3ab-930def51f3bf" providerId="AD" clId="Web-{6B42C9EF-7FFC-5A5E-E7B5-9362FA9D112C}" dt="2024-05-07T12:27:14.745" v="3"/>
        <pc:sldMkLst>
          <pc:docMk/>
          <pc:sldMk cId="4221743358" sldId="4554"/>
        </pc:sldMkLst>
      </pc:sldChg>
      <pc:sldChg chg="add">
        <pc:chgData name="Jacob Bayliss" userId="S::jacob.bayliss@london.gov.uk::d2baac7e-5751-4b38-b3ab-930def51f3bf" providerId="AD" clId="Web-{6B42C9EF-7FFC-5A5E-E7B5-9362FA9D112C}" dt="2024-05-07T12:27:12.432" v="1"/>
        <pc:sldMkLst>
          <pc:docMk/>
          <pc:sldMk cId="2361908488" sldId="4555"/>
        </pc:sldMkLst>
      </pc:sldChg>
      <pc:sldChg chg="add">
        <pc:chgData name="Jacob Bayliss" userId="S::jacob.bayliss@london.gov.uk::d2baac7e-5751-4b38-b3ab-930def51f3bf" providerId="AD" clId="Web-{6B42C9EF-7FFC-5A5E-E7B5-9362FA9D112C}" dt="2024-05-07T12:27:12.464" v="2"/>
        <pc:sldMkLst>
          <pc:docMk/>
          <pc:sldMk cId="1402315514" sldId="4556"/>
        </pc:sldMkLst>
      </pc:sldChg>
    </pc:docChg>
  </pc:docChgLst>
  <pc:docChgLst>
    <pc:chgData name="Katie MacDonald" userId="S::katie.macdonald@london.gov.uk::782af24f-23d7-4f09-93e1-902fac728cce" providerId="AD" clId="Web-{657DBF45-21E1-B900-5BCB-D4C6B3B4B7D8}"/>
    <pc:docChg chg="modSld">
      <pc:chgData name="Katie MacDonald" userId="S::katie.macdonald@london.gov.uk::782af24f-23d7-4f09-93e1-902fac728cce" providerId="AD" clId="Web-{657DBF45-21E1-B900-5BCB-D4C6B3B4B7D8}" dt="2024-08-16T12:39:03.972" v="80" actId="1076"/>
      <pc:docMkLst>
        <pc:docMk/>
      </pc:docMkLst>
      <pc:sldChg chg="modSp">
        <pc:chgData name="Katie MacDonald" userId="S::katie.macdonald@london.gov.uk::782af24f-23d7-4f09-93e1-902fac728cce" providerId="AD" clId="Web-{657DBF45-21E1-B900-5BCB-D4C6B3B4B7D8}" dt="2024-08-16T12:39:03.972" v="80" actId="1076"/>
        <pc:sldMkLst>
          <pc:docMk/>
          <pc:sldMk cId="1402315514" sldId="4556"/>
        </pc:sldMkLst>
        <pc:spChg chg="mod">
          <ac:chgData name="Katie MacDonald" userId="S::katie.macdonald@london.gov.uk::782af24f-23d7-4f09-93e1-902fac728cce" providerId="AD" clId="Web-{657DBF45-21E1-B900-5BCB-D4C6B3B4B7D8}" dt="2024-08-16T10:38:12.878" v="43" actId="1076"/>
          <ac:spMkLst>
            <pc:docMk/>
            <pc:sldMk cId="1402315514" sldId="4556"/>
            <ac:spMk id="7" creationId="{8D7DAAD4-7AA5-F8AE-AB47-E3CB267EAB04}"/>
          </ac:spMkLst>
        </pc:spChg>
        <pc:spChg chg="mod">
          <ac:chgData name="Katie MacDonald" userId="S::katie.macdonald@london.gov.uk::782af24f-23d7-4f09-93e1-902fac728cce" providerId="AD" clId="Web-{657DBF45-21E1-B900-5BCB-D4C6B3B4B7D8}" dt="2024-08-16T10:33:17.617" v="42" actId="20577"/>
          <ac:spMkLst>
            <pc:docMk/>
            <pc:sldMk cId="1402315514" sldId="4556"/>
            <ac:spMk id="13" creationId="{905965EE-0FE6-76A0-1598-BFF18F9BBBA6}"/>
          </ac:spMkLst>
        </pc:spChg>
        <pc:spChg chg="mod">
          <ac:chgData name="Katie MacDonald" userId="S::katie.macdonald@london.gov.uk::782af24f-23d7-4f09-93e1-902fac728cce" providerId="AD" clId="Web-{657DBF45-21E1-B900-5BCB-D4C6B3B4B7D8}" dt="2024-08-16T12:39:03.972" v="80" actId="1076"/>
          <ac:spMkLst>
            <pc:docMk/>
            <pc:sldMk cId="1402315514" sldId="4556"/>
            <ac:spMk id="15" creationId="{0CE99314-1625-4866-BFEC-3D1E27FA19DA}"/>
          </ac:spMkLst>
        </pc:spChg>
        <pc:picChg chg="mod">
          <ac:chgData name="Katie MacDonald" userId="S::katie.macdonald@london.gov.uk::782af24f-23d7-4f09-93e1-902fac728cce" providerId="AD" clId="Web-{657DBF45-21E1-B900-5BCB-D4C6B3B4B7D8}" dt="2024-08-16T12:38:54.752" v="79" actId="1076"/>
          <ac:picMkLst>
            <pc:docMk/>
            <pc:sldMk cId="1402315514" sldId="4556"/>
            <ac:picMk id="5" creationId="{D85503F9-11A5-C649-0CB0-13B27BB52A0F}"/>
          </ac:picMkLst>
        </pc:picChg>
      </pc:sldChg>
    </pc:docChg>
  </pc:docChgLst>
  <pc:docChgLst>
    <pc:chgData name="Josie Garrett" userId="S::josie.garrett@london.gov.uk::2c647d28-8e6d-4cf0-84c3-092ad57364ae" providerId="AD" clId="Web-{12D0082D-F597-C823-01E9-E425781B4B49}"/>
    <pc:docChg chg="mod">
      <pc:chgData name="Josie Garrett" userId="S::josie.garrett@london.gov.uk::2c647d28-8e6d-4cf0-84c3-092ad57364ae" providerId="AD" clId="Web-{12D0082D-F597-C823-01E9-E425781B4B49}" dt="2024-08-15T08:37:17.141" v="0"/>
      <pc:docMkLst>
        <pc:docMk/>
      </pc:docMkLst>
    </pc:docChg>
  </pc:docChgLst>
  <pc:docChgLst>
    <pc:chgData name="Jacob Bayliss" userId="S::jacob.bayliss@london.gov.uk::d2baac7e-5751-4b38-b3ab-930def51f3bf" providerId="AD" clId="Web-{8E482586-D0BB-BEF1-B92C-BCDBABF8DEEB}"/>
    <pc:docChg chg="modSld">
      <pc:chgData name="Jacob Bayliss" userId="S::jacob.bayliss@london.gov.uk::d2baac7e-5751-4b38-b3ab-930def51f3bf" providerId="AD" clId="Web-{8E482586-D0BB-BEF1-B92C-BCDBABF8DEEB}" dt="2024-08-16T14:15:32.921" v="0" actId="1076"/>
      <pc:docMkLst>
        <pc:docMk/>
      </pc:docMkLst>
      <pc:sldChg chg="modSp">
        <pc:chgData name="Jacob Bayliss" userId="S::jacob.bayliss@london.gov.uk::d2baac7e-5751-4b38-b3ab-930def51f3bf" providerId="AD" clId="Web-{8E482586-D0BB-BEF1-B92C-BCDBABF8DEEB}" dt="2024-08-16T14:15:32.921" v="0" actId="1076"/>
        <pc:sldMkLst>
          <pc:docMk/>
          <pc:sldMk cId="2147588109" sldId="4552"/>
        </pc:sldMkLst>
        <pc:spChg chg="mod">
          <ac:chgData name="Jacob Bayliss" userId="S::jacob.bayliss@london.gov.uk::d2baac7e-5751-4b38-b3ab-930def51f3bf" providerId="AD" clId="Web-{8E482586-D0BB-BEF1-B92C-BCDBABF8DEEB}" dt="2024-08-16T14:15:32.921" v="0" actId="1076"/>
          <ac:spMkLst>
            <pc:docMk/>
            <pc:sldMk cId="2147588109" sldId="4552"/>
            <ac:spMk id="15" creationId="{9022659C-3EFE-468C-BFB8-62411B60C6CE}"/>
          </ac:spMkLst>
        </pc:spChg>
      </pc:sldChg>
    </pc:docChg>
  </pc:docChgLst>
  <pc:docChgLst>
    <pc:chgData name="Jacob Bayliss" userId="S::jacob.bayliss@london.gov.uk::d2baac7e-5751-4b38-b3ab-930def51f3bf" providerId="AD" clId="Web-{02780BDB-DCBE-A89D-402F-E6CE2E4EEC9D}"/>
    <pc:docChg chg="modSld">
      <pc:chgData name="Jacob Bayliss" userId="S::jacob.bayliss@london.gov.uk::d2baac7e-5751-4b38-b3ab-930def51f3bf" providerId="AD" clId="Web-{02780BDB-DCBE-A89D-402F-E6CE2E4EEC9D}" dt="2024-08-15T08:43:02.615" v="7" actId="14100"/>
      <pc:docMkLst>
        <pc:docMk/>
      </pc:docMkLst>
      <pc:sldChg chg="modSp">
        <pc:chgData name="Jacob Bayliss" userId="S::jacob.bayliss@london.gov.uk::d2baac7e-5751-4b38-b3ab-930def51f3bf" providerId="AD" clId="Web-{02780BDB-DCBE-A89D-402F-E6CE2E4EEC9D}" dt="2024-08-15T08:43:02.615" v="7" actId="14100"/>
        <pc:sldMkLst>
          <pc:docMk/>
          <pc:sldMk cId="2361908488" sldId="4555"/>
        </pc:sldMkLst>
        <pc:spChg chg="mod">
          <ac:chgData name="Jacob Bayliss" userId="S::jacob.bayliss@london.gov.uk::d2baac7e-5751-4b38-b3ab-930def51f3bf" providerId="AD" clId="Web-{02780BDB-DCBE-A89D-402F-E6CE2E4EEC9D}" dt="2024-08-15T08:43:02.615" v="7" actId="14100"/>
          <ac:spMkLst>
            <pc:docMk/>
            <pc:sldMk cId="2361908488" sldId="4555"/>
            <ac:spMk id="2" creationId="{4D872F54-897F-B61B-464F-78EF22AE420D}"/>
          </ac:spMkLst>
        </pc:spChg>
        <pc:spChg chg="mod">
          <ac:chgData name="Jacob Bayliss" userId="S::jacob.bayliss@london.gov.uk::d2baac7e-5751-4b38-b3ab-930def51f3bf" providerId="AD" clId="Web-{02780BDB-DCBE-A89D-402F-E6CE2E4EEC9D}" dt="2024-08-15T08:42:18.114" v="2" actId="1076"/>
          <ac:spMkLst>
            <pc:docMk/>
            <pc:sldMk cId="2361908488" sldId="4555"/>
            <ac:spMk id="10" creationId="{6115FFDB-56EA-4BB8-8D8C-F351B5E7EF8A}"/>
          </ac:spMkLst>
        </pc:spChg>
        <pc:spChg chg="mod">
          <ac:chgData name="Jacob Bayliss" userId="S::jacob.bayliss@london.gov.uk::d2baac7e-5751-4b38-b3ab-930def51f3bf" providerId="AD" clId="Web-{02780BDB-DCBE-A89D-402F-E6CE2E4EEC9D}" dt="2024-08-15T08:42:13.786" v="1" actId="1076"/>
          <ac:spMkLst>
            <pc:docMk/>
            <pc:sldMk cId="2361908488" sldId="4555"/>
            <ac:spMk id="13" creationId="{905965EE-0FE6-76A0-1598-BFF18F9BBBA6}"/>
          </ac:spMkLst>
        </pc:spChg>
        <pc:spChg chg="mod">
          <ac:chgData name="Jacob Bayliss" userId="S::jacob.bayliss@london.gov.uk::d2baac7e-5751-4b38-b3ab-930def51f3bf" providerId="AD" clId="Web-{02780BDB-DCBE-A89D-402F-E6CE2E4EEC9D}" dt="2024-08-15T08:42:24.474" v="4" actId="20577"/>
          <ac:spMkLst>
            <pc:docMk/>
            <pc:sldMk cId="2361908488" sldId="4555"/>
            <ac:spMk id="15" creationId="{0CE99314-1625-4866-BFEC-3D1E27FA19DA}"/>
          </ac:spMkLst>
        </pc:spChg>
        <pc:graphicFrameChg chg="mod">
          <ac:chgData name="Jacob Bayliss" userId="S::jacob.bayliss@london.gov.uk::d2baac7e-5751-4b38-b3ab-930def51f3bf" providerId="AD" clId="Web-{02780BDB-DCBE-A89D-402F-E6CE2E4EEC9D}" dt="2024-08-15T08:42:52.115" v="5" actId="1076"/>
          <ac:graphicFrameMkLst>
            <pc:docMk/>
            <pc:sldMk cId="2361908488" sldId="4555"/>
            <ac:graphicFrameMk id="5" creationId="{7EACCDEE-70C3-99E4-E539-2203977E2EE6}"/>
          </ac:graphicFrameMkLst>
        </pc:graphicFrameChg>
      </pc:sldChg>
    </pc:docChg>
  </pc:docChgLst>
  <pc:docChgLst>
    <pc:chgData name="Ellie Bloom" userId="S::ellie.bloom@london.gov.uk::cc97dbcd-6fae-492d-8f26-60e54cc9e974" providerId="AD" clId="Web-{2BA59676-B6CA-A8D4-364B-53F0224177A9}"/>
    <pc:docChg chg="modSld">
      <pc:chgData name="Ellie Bloom" userId="S::ellie.bloom@london.gov.uk::cc97dbcd-6fae-492d-8f26-60e54cc9e974" providerId="AD" clId="Web-{2BA59676-B6CA-A8D4-364B-53F0224177A9}" dt="2024-08-15T08:22:17.837" v="170" actId="20577"/>
      <pc:docMkLst>
        <pc:docMk/>
      </pc:docMkLst>
      <pc:sldChg chg="modSp">
        <pc:chgData name="Ellie Bloom" userId="S::ellie.bloom@london.gov.uk::cc97dbcd-6fae-492d-8f26-60e54cc9e974" providerId="AD" clId="Web-{2BA59676-B6CA-A8D4-364B-53F0224177A9}" dt="2024-08-15T08:22:17.837" v="170" actId="20577"/>
        <pc:sldMkLst>
          <pc:docMk/>
          <pc:sldMk cId="2361908488" sldId="4555"/>
        </pc:sldMkLst>
        <pc:spChg chg="mod">
          <ac:chgData name="Ellie Bloom" userId="S::ellie.bloom@london.gov.uk::cc97dbcd-6fae-492d-8f26-60e54cc9e974" providerId="AD" clId="Web-{2BA59676-B6CA-A8D4-364B-53F0224177A9}" dt="2024-08-15T08:21:45.429" v="155" actId="20577"/>
          <ac:spMkLst>
            <pc:docMk/>
            <pc:sldMk cId="2361908488" sldId="4555"/>
            <ac:spMk id="13" creationId="{905965EE-0FE6-76A0-1598-BFF18F9BBBA6}"/>
          </ac:spMkLst>
        </pc:spChg>
        <pc:spChg chg="mod">
          <ac:chgData name="Ellie Bloom" userId="S::ellie.bloom@london.gov.uk::cc97dbcd-6fae-492d-8f26-60e54cc9e974" providerId="AD" clId="Web-{2BA59676-B6CA-A8D4-364B-53F0224177A9}" dt="2024-08-15T08:22:17.837" v="170" actId="20577"/>
          <ac:spMkLst>
            <pc:docMk/>
            <pc:sldMk cId="2361908488" sldId="4555"/>
            <ac:spMk id="15" creationId="{0CE99314-1625-4866-BFEC-3D1E27FA19DA}"/>
          </ac:spMkLst>
        </pc:spChg>
      </pc:sldChg>
    </pc:docChg>
  </pc:docChgLst>
  <pc:docChgLst>
    <pc:chgData name="Alice Walker" userId="S::alice.walker@london.gov.uk::c8884d91-d0ec-4cfd-a795-7304193b842d" providerId="AD" clId="Web-{CEB872A8-ABBF-F3D7-F752-67DE38E1588B}"/>
    <pc:docChg chg="mod">
      <pc:chgData name="Alice Walker" userId="S::alice.walker@london.gov.uk::c8884d91-d0ec-4cfd-a795-7304193b842d" providerId="AD" clId="Web-{CEB872A8-ABBF-F3D7-F752-67DE38E1588B}" dt="2024-04-18T18:11:31.249" v="4"/>
      <pc:docMkLst>
        <pc:docMk/>
      </pc:docMkLst>
      <pc:sldChg chg="addCm modCm">
        <pc:chgData name="Alice Walker" userId="S::alice.walker@london.gov.uk::c8884d91-d0ec-4cfd-a795-7304193b842d" providerId="AD" clId="Web-{CEB872A8-ABBF-F3D7-F752-67DE38E1588B}" dt="2024-04-18T18:11:31.249" v="4"/>
        <pc:sldMkLst>
          <pc:docMk/>
          <pc:sldMk cId="3732604099" sldId="4506"/>
        </pc:sldMkLst>
        <pc:extLst>
          <p:ext xmlns:p="http://schemas.openxmlformats.org/presentationml/2006/main" uri="{D6D511B9-2390-475A-947B-AFAB55BFBCF1}">
            <pc226:cmChg xmlns:pc226="http://schemas.microsoft.com/office/powerpoint/2022/06/main/command" chg="add mod">
              <pc226:chgData name="Alice Walker" userId="S::alice.walker@london.gov.uk::c8884d91-d0ec-4cfd-a795-7304193b842d" providerId="AD" clId="Web-{CEB872A8-ABBF-F3D7-F752-67DE38E1588B}" dt="2024-04-18T18:11:31.249" v="4"/>
              <pc2:cmMkLst xmlns:pc2="http://schemas.microsoft.com/office/powerpoint/2019/9/main/command">
                <pc:docMk/>
                <pc:sldMk cId="3732604099" sldId="4506"/>
                <pc2:cmMk id="{5EFE7F9A-B629-41B3-A210-91F03388E909}"/>
              </pc2:cmMkLst>
            </pc226:cmChg>
          </p:ext>
        </pc:extLst>
      </pc:sldChg>
    </pc:docChg>
  </pc:docChgLst>
  <pc:docChgLst>
    <pc:chgData name="Ellie Bloom" userId="S::ellie.bloom@london.gov.uk::cc97dbcd-6fae-492d-8f26-60e54cc9e974" providerId="AD" clId="Web-{6BB009E9-141F-B948-7C86-055BB6C5FD14}"/>
    <pc:docChg chg="modSld">
      <pc:chgData name="Ellie Bloom" userId="S::ellie.bloom@london.gov.uk::cc97dbcd-6fae-492d-8f26-60e54cc9e974" providerId="AD" clId="Web-{6BB009E9-141F-B948-7C86-055BB6C5FD14}" dt="2024-08-15T16:08:52.383" v="6" actId="20577"/>
      <pc:docMkLst>
        <pc:docMk/>
      </pc:docMkLst>
      <pc:sldChg chg="modSp">
        <pc:chgData name="Ellie Bloom" userId="S::ellie.bloom@london.gov.uk::cc97dbcd-6fae-492d-8f26-60e54cc9e974" providerId="AD" clId="Web-{6BB009E9-141F-B948-7C86-055BB6C5FD14}" dt="2024-08-15T16:08:52.383" v="6" actId="20577"/>
        <pc:sldMkLst>
          <pc:docMk/>
          <pc:sldMk cId="734184826" sldId="4558"/>
        </pc:sldMkLst>
        <pc:spChg chg="mod">
          <ac:chgData name="Ellie Bloom" userId="S::ellie.bloom@london.gov.uk::cc97dbcd-6fae-492d-8f26-60e54cc9e974" providerId="AD" clId="Web-{6BB009E9-141F-B948-7C86-055BB6C5FD14}" dt="2024-08-15T16:08:36.960" v="0" actId="14100"/>
          <ac:spMkLst>
            <pc:docMk/>
            <pc:sldMk cId="734184826" sldId="4558"/>
            <ac:spMk id="2" creationId="{54740181-748A-0A44-75F4-A47A64EDEC56}"/>
          </ac:spMkLst>
        </pc:spChg>
        <pc:spChg chg="mod">
          <ac:chgData name="Ellie Bloom" userId="S::ellie.bloom@london.gov.uk::cc97dbcd-6fae-492d-8f26-60e54cc9e974" providerId="AD" clId="Web-{6BB009E9-141F-B948-7C86-055BB6C5FD14}" dt="2024-08-15T16:08:49.023" v="3" actId="20577"/>
          <ac:spMkLst>
            <pc:docMk/>
            <pc:sldMk cId="734184826" sldId="4558"/>
            <ac:spMk id="3" creationId="{63D6DEA0-D561-4152-5AB6-BAB581C5906C}"/>
          </ac:spMkLst>
        </pc:spChg>
        <pc:spChg chg="mod">
          <ac:chgData name="Ellie Bloom" userId="S::ellie.bloom@london.gov.uk::cc97dbcd-6fae-492d-8f26-60e54cc9e974" providerId="AD" clId="Web-{6BB009E9-141F-B948-7C86-055BB6C5FD14}" dt="2024-08-15T16:08:52.383" v="6" actId="20577"/>
          <ac:spMkLst>
            <pc:docMk/>
            <pc:sldMk cId="734184826" sldId="4558"/>
            <ac:spMk id="6" creationId="{77E51DEA-102A-679D-44E8-E65252E5A785}"/>
          </ac:spMkLst>
        </pc:spChg>
      </pc:sldChg>
    </pc:docChg>
  </pc:docChgLst>
  <pc:docChgLst>
    <pc:chgData name="Ellie Bloom" userId="S::ellie.bloom@london.gov.uk::cc97dbcd-6fae-492d-8f26-60e54cc9e974" providerId="AD" clId="Web-{9FACE579-6028-E4CC-CF8E-30EF9EA844F1}"/>
    <pc:docChg chg="modSld">
      <pc:chgData name="Ellie Bloom" userId="S::ellie.bloom@london.gov.uk::cc97dbcd-6fae-492d-8f26-60e54cc9e974" providerId="AD" clId="Web-{9FACE579-6028-E4CC-CF8E-30EF9EA844F1}" dt="2024-03-13T09:22:07.839" v="3" actId="20577"/>
      <pc:docMkLst>
        <pc:docMk/>
      </pc:docMkLst>
      <pc:sldChg chg="modSp">
        <pc:chgData name="Ellie Bloom" userId="S::ellie.bloom@london.gov.uk::cc97dbcd-6fae-492d-8f26-60e54cc9e974" providerId="AD" clId="Web-{9FACE579-6028-E4CC-CF8E-30EF9EA844F1}" dt="2024-03-13T09:22:07.839" v="3" actId="20577"/>
        <pc:sldMkLst>
          <pc:docMk/>
          <pc:sldMk cId="2170772008" sldId="4530"/>
        </pc:sldMkLst>
        <pc:spChg chg="mod">
          <ac:chgData name="Ellie Bloom" userId="S::ellie.bloom@london.gov.uk::cc97dbcd-6fae-492d-8f26-60e54cc9e974" providerId="AD" clId="Web-{9FACE579-6028-E4CC-CF8E-30EF9EA844F1}" dt="2024-03-13T09:22:07.839" v="3" actId="20577"/>
          <ac:spMkLst>
            <pc:docMk/>
            <pc:sldMk cId="2170772008" sldId="4530"/>
            <ac:spMk id="13" creationId="{905965EE-0FE6-76A0-1598-BFF18F9BBBA6}"/>
          </ac:spMkLst>
        </pc:spChg>
      </pc:sldChg>
    </pc:docChg>
  </pc:docChgLst>
  <pc:docChgLst>
    <pc:chgData name="MacDonald, Huw" userId="74045476-16c4-453d-ac00-a48957556bf5" providerId="ADAL" clId="{4E4739B3-8E1A-441A-B194-23B9BA9A3281}"/>
    <pc:docChg chg="undo custSel delSld modSld">
      <pc:chgData name="MacDonald, Huw" userId="74045476-16c4-453d-ac00-a48957556bf5" providerId="ADAL" clId="{4E4739B3-8E1A-441A-B194-23B9BA9A3281}" dt="2024-10-03T12:06:57.779" v="92" actId="1076"/>
      <pc:docMkLst>
        <pc:docMk/>
      </pc:docMkLst>
      <pc:sldChg chg="addSp delSp modSp mod">
        <pc:chgData name="MacDonald, Huw" userId="74045476-16c4-453d-ac00-a48957556bf5" providerId="ADAL" clId="{4E4739B3-8E1A-441A-B194-23B9BA9A3281}" dt="2024-10-03T12:06:57.779" v="92" actId="1076"/>
        <pc:sldMkLst>
          <pc:docMk/>
          <pc:sldMk cId="3779824878" sldId="4429"/>
        </pc:sldMkLst>
        <pc:spChg chg="add del mod">
          <ac:chgData name="MacDonald, Huw" userId="74045476-16c4-453d-ac00-a48957556bf5" providerId="ADAL" clId="{4E4739B3-8E1A-441A-B194-23B9BA9A3281}" dt="2024-10-03T12:05:14.476" v="61" actId="21"/>
          <ac:spMkLst>
            <pc:docMk/>
            <pc:sldMk cId="3779824878" sldId="4429"/>
            <ac:spMk id="3" creationId="{FD10B1D8-94D1-EECE-AD40-C0D891650390}"/>
          </ac:spMkLst>
        </pc:spChg>
        <pc:spChg chg="add mod">
          <ac:chgData name="MacDonald, Huw" userId="74045476-16c4-453d-ac00-a48957556bf5" providerId="ADAL" clId="{4E4739B3-8E1A-441A-B194-23B9BA9A3281}" dt="2024-10-03T12:06:57.779" v="92" actId="1076"/>
          <ac:spMkLst>
            <pc:docMk/>
            <pc:sldMk cId="3779824878" sldId="4429"/>
            <ac:spMk id="5" creationId="{FD10B1D8-94D1-EECE-AD40-C0D891650390}"/>
          </ac:spMkLst>
        </pc:spChg>
        <pc:spChg chg="mod">
          <ac:chgData name="MacDonald, Huw" userId="74045476-16c4-453d-ac00-a48957556bf5" providerId="ADAL" clId="{4E4739B3-8E1A-441A-B194-23B9BA9A3281}" dt="2024-10-03T12:06:54.607" v="91" actId="1076"/>
          <ac:spMkLst>
            <pc:docMk/>
            <pc:sldMk cId="3779824878" sldId="4429"/>
            <ac:spMk id="6" creationId="{910A5823-5B9F-4574-B2D8-4E38FCBB637F}"/>
          </ac:spMkLst>
        </pc:spChg>
      </pc:sldChg>
      <pc:sldChg chg="addSp modSp mod">
        <pc:chgData name="MacDonald, Huw" userId="74045476-16c4-453d-ac00-a48957556bf5" providerId="ADAL" clId="{4E4739B3-8E1A-441A-B194-23B9BA9A3281}" dt="2024-10-03T12:05:58.144" v="78" actId="1076"/>
        <pc:sldMkLst>
          <pc:docMk/>
          <pc:sldMk cId="416502786" sldId="4553"/>
        </pc:sldMkLst>
        <pc:spChg chg="add mod">
          <ac:chgData name="MacDonald, Huw" userId="74045476-16c4-453d-ac00-a48957556bf5" providerId="ADAL" clId="{4E4739B3-8E1A-441A-B194-23B9BA9A3281}" dt="2024-10-03T12:05:58.144" v="78" actId="1076"/>
          <ac:spMkLst>
            <pc:docMk/>
            <pc:sldMk cId="416502786" sldId="4553"/>
            <ac:spMk id="5" creationId="{FAAE9003-6CB9-DC25-06D2-CF5E55C75C4D}"/>
          </ac:spMkLst>
        </pc:spChg>
        <pc:graphicFrameChg chg="mod">
          <ac:chgData name="MacDonald, Huw" userId="74045476-16c4-453d-ac00-a48957556bf5" providerId="ADAL" clId="{4E4739B3-8E1A-441A-B194-23B9BA9A3281}" dt="2024-10-03T12:05:54.798" v="77" actId="1076"/>
          <ac:graphicFrameMkLst>
            <pc:docMk/>
            <pc:sldMk cId="416502786" sldId="4553"/>
            <ac:graphicFrameMk id="12" creationId="{6D16C68F-7CA5-0F70-4353-7BD18AB1F9DF}"/>
          </ac:graphicFrameMkLst>
        </pc:graphicFrameChg>
      </pc:sldChg>
      <pc:sldChg chg="del">
        <pc:chgData name="MacDonald, Huw" userId="74045476-16c4-453d-ac00-a48957556bf5" providerId="ADAL" clId="{4E4739B3-8E1A-441A-B194-23B9BA9A3281}" dt="2024-10-03T12:02:26.572" v="0" actId="2696"/>
        <pc:sldMkLst>
          <pc:docMk/>
          <pc:sldMk cId="3673613147" sldId="4560"/>
        </pc:sldMkLst>
      </pc:sldChg>
    </pc:docChg>
  </pc:docChgLst>
  <pc:docChgLst>
    <pc:chgData name="Ellie Bloom" userId="S::ellie.bloom@london.gov.uk::cc97dbcd-6fae-492d-8f26-60e54cc9e974" providerId="AD" clId="Web-{9833E5D1-D151-4779-9C11-B4BA1E59F14C}"/>
    <pc:docChg chg="modSld">
      <pc:chgData name="Ellie Bloom" userId="S::ellie.bloom@london.gov.uk::cc97dbcd-6fae-492d-8f26-60e54cc9e974" providerId="AD" clId="Web-{9833E5D1-D151-4779-9C11-B4BA1E59F14C}" dt="2024-12-05T13:15:07.889" v="36" actId="1076"/>
      <pc:docMkLst>
        <pc:docMk/>
      </pc:docMkLst>
      <pc:sldChg chg="addSp delSp modSp">
        <pc:chgData name="Ellie Bloom" userId="S::ellie.bloom@london.gov.uk::cc97dbcd-6fae-492d-8f26-60e54cc9e974" providerId="AD" clId="Web-{9833E5D1-D151-4779-9C11-B4BA1E59F14C}" dt="2024-12-05T13:15:07.889" v="36" actId="1076"/>
        <pc:sldMkLst>
          <pc:docMk/>
          <pc:sldMk cId="1100804969" sldId="4434"/>
        </pc:sldMkLst>
        <pc:spChg chg="add mod">
          <ac:chgData name="Ellie Bloom" userId="S::ellie.bloom@london.gov.uk::cc97dbcd-6fae-492d-8f26-60e54cc9e974" providerId="AD" clId="Web-{9833E5D1-D151-4779-9C11-B4BA1E59F14C}" dt="2024-12-05T13:15:07.889" v="36" actId="1076"/>
          <ac:spMkLst>
            <pc:docMk/>
            <pc:sldMk cId="1100804969" sldId="4434"/>
            <ac:spMk id="2" creationId="{26F33911-68CE-2F7F-C9F3-3DA1D264F94F}"/>
          </ac:spMkLst>
        </pc:spChg>
        <pc:spChg chg="mod">
          <ac:chgData name="Ellie Bloom" userId="S::ellie.bloom@london.gov.uk::cc97dbcd-6fae-492d-8f26-60e54cc9e974" providerId="AD" clId="Web-{9833E5D1-D151-4779-9C11-B4BA1E59F14C}" dt="2024-12-05T13:14:58.420" v="33" actId="1076"/>
          <ac:spMkLst>
            <pc:docMk/>
            <pc:sldMk cId="1100804969" sldId="4434"/>
            <ac:spMk id="3" creationId="{089AE876-A445-593B-CF7F-C5E85C19936A}"/>
          </ac:spMkLst>
        </pc:spChg>
        <pc:spChg chg="del">
          <ac:chgData name="Ellie Bloom" userId="S::ellie.bloom@london.gov.uk::cc97dbcd-6fae-492d-8f26-60e54cc9e974" providerId="AD" clId="Web-{9833E5D1-D151-4779-9C11-B4BA1E59F14C}" dt="2024-12-05T13:14:06.403" v="15"/>
          <ac:spMkLst>
            <pc:docMk/>
            <pc:sldMk cId="1100804969" sldId="4434"/>
            <ac:spMk id="13" creationId="{728707B4-BA8E-9146-AB82-8B671E220E43}"/>
          </ac:spMkLst>
        </pc:spChg>
      </pc:sldChg>
    </pc:docChg>
  </pc:docChgLst>
  <pc:docChgLst>
    <pc:chgData name="Ellie Bloom" userId="cc97dbcd-6fae-492d-8f26-60e54cc9e974" providerId="ADAL" clId="{32D7933A-0C4B-42B2-9776-E8E5231BDDC7}"/>
    <pc:docChg chg="undo custSel addSld delSld modSld">
      <pc:chgData name="Ellie Bloom" userId="cc97dbcd-6fae-492d-8f26-60e54cc9e974" providerId="ADAL" clId="{32D7933A-0C4B-42B2-9776-E8E5231BDDC7}" dt="2024-08-20T09:15:12.659" v="822" actId="14100"/>
      <pc:docMkLst>
        <pc:docMk/>
      </pc:docMkLst>
      <pc:sldChg chg="modSp mod">
        <pc:chgData name="Ellie Bloom" userId="cc97dbcd-6fae-492d-8f26-60e54cc9e974" providerId="ADAL" clId="{32D7933A-0C4B-42B2-9776-E8E5231BDDC7}" dt="2024-08-13T14:20:05.887" v="538" actId="20577"/>
        <pc:sldMkLst>
          <pc:docMk/>
          <pc:sldMk cId="3779824878" sldId="4429"/>
        </pc:sldMkLst>
        <pc:spChg chg="mod">
          <ac:chgData name="Ellie Bloom" userId="cc97dbcd-6fae-492d-8f26-60e54cc9e974" providerId="ADAL" clId="{32D7933A-0C4B-42B2-9776-E8E5231BDDC7}" dt="2024-08-13T14:20:05.887" v="538" actId="20577"/>
          <ac:spMkLst>
            <pc:docMk/>
            <pc:sldMk cId="3779824878" sldId="4429"/>
            <ac:spMk id="230" creationId="{00000000-0000-0000-0000-000000000000}"/>
          </ac:spMkLst>
        </pc:spChg>
      </pc:sldChg>
      <pc:sldChg chg="addSp delSp modSp mod addCm delCm modCm">
        <pc:chgData name="Ellie Bloom" userId="cc97dbcd-6fae-492d-8f26-60e54cc9e974" providerId="ADAL" clId="{32D7933A-0C4B-42B2-9776-E8E5231BDDC7}" dt="2024-08-13T14:19:45.716" v="532"/>
        <pc:sldMkLst>
          <pc:docMk/>
          <pc:sldMk cId="2361908488" sldId="4555"/>
        </pc:sldMkLst>
        <pc:spChg chg="add del mod">
          <ac:chgData name="Ellie Bloom" userId="cc97dbcd-6fae-492d-8f26-60e54cc9e974" providerId="ADAL" clId="{32D7933A-0C4B-42B2-9776-E8E5231BDDC7}" dt="2024-08-13T14:19:14.813" v="524" actId="113"/>
          <ac:spMkLst>
            <pc:docMk/>
            <pc:sldMk cId="2361908488" sldId="4555"/>
            <ac:spMk id="2" creationId="{4D872F54-897F-B61B-464F-78EF22AE420D}"/>
          </ac:spMkLst>
        </pc:spChg>
        <pc:spChg chg="mod">
          <ac:chgData name="Ellie Bloom" userId="cc97dbcd-6fae-492d-8f26-60e54cc9e974" providerId="ADAL" clId="{32D7933A-0C4B-42B2-9776-E8E5231BDDC7}" dt="2024-08-13T14:16:46.840" v="433" actId="6549"/>
          <ac:spMkLst>
            <pc:docMk/>
            <pc:sldMk cId="2361908488" sldId="4555"/>
            <ac:spMk id="13" creationId="{905965EE-0FE6-76A0-1598-BFF18F9BBBA6}"/>
          </ac:spMkLst>
        </pc:spChg>
        <pc:spChg chg="mod">
          <ac:chgData name="Ellie Bloom" userId="cc97dbcd-6fae-492d-8f26-60e54cc9e974" providerId="ADAL" clId="{32D7933A-0C4B-42B2-9776-E8E5231BDDC7}" dt="2024-08-13T14:18:17.939" v="521" actId="20577"/>
          <ac:spMkLst>
            <pc:docMk/>
            <pc:sldMk cId="2361908488" sldId="4555"/>
            <ac:spMk id="15" creationId="{0CE99314-1625-4866-BFEC-3D1E27FA19DA}"/>
          </ac:spMkLst>
        </pc:spChg>
        <pc:graphicFrameChg chg="add mod">
          <ac:chgData name="Ellie Bloom" userId="cc97dbcd-6fae-492d-8f26-60e54cc9e974" providerId="ADAL" clId="{32D7933A-0C4B-42B2-9776-E8E5231BDDC7}" dt="2024-08-13T14:13:45.187" v="288"/>
          <ac:graphicFrameMkLst>
            <pc:docMk/>
            <pc:sldMk cId="2361908488" sldId="4555"/>
            <ac:graphicFrameMk id="3" creationId="{A9F3388A-6DC2-F6FC-2A90-4101580F915A}"/>
          </ac:graphicFrameMkLst>
        </pc:graphicFrameChg>
        <pc:graphicFrameChg chg="add mod">
          <ac:chgData name="Ellie Bloom" userId="cc97dbcd-6fae-492d-8f26-60e54cc9e974" providerId="ADAL" clId="{32D7933A-0C4B-42B2-9776-E8E5231BDDC7}" dt="2024-08-13T14:19:24.182" v="525" actId="167"/>
          <ac:graphicFrameMkLst>
            <pc:docMk/>
            <pc:sldMk cId="2361908488" sldId="4555"/>
            <ac:graphicFrameMk id="5" creationId="{7EACCDEE-70C3-99E4-E539-2203977E2EE6}"/>
          </ac:graphicFrameMkLst>
        </pc:graphicFrameChg>
        <pc:picChg chg="add del mod">
          <ac:chgData name="Ellie Bloom" userId="cc97dbcd-6fae-492d-8f26-60e54cc9e974" providerId="ADAL" clId="{32D7933A-0C4B-42B2-9776-E8E5231BDDC7}" dt="2024-08-13T14:15:02.219" v="313" actId="478"/>
          <ac:picMkLst>
            <pc:docMk/>
            <pc:sldMk cId="2361908488" sldId="4555"/>
            <ac:picMk id="4" creationId="{C95D9645-B5C2-D4FC-607C-93CBDA07947A}"/>
          </ac:picMkLst>
        </pc:picChg>
        <pc:extLst>
          <p:ext xmlns:p="http://schemas.openxmlformats.org/presentationml/2006/main" uri="{D6D511B9-2390-475A-947B-AFAB55BFBCF1}">
            <pc226:cmChg xmlns:pc226="http://schemas.microsoft.com/office/powerpoint/2022/06/main/command" chg="add del mod">
              <pc226:chgData name="Ellie Bloom" userId="cc97dbcd-6fae-492d-8f26-60e54cc9e974" providerId="ADAL" clId="{32D7933A-0C4B-42B2-9776-E8E5231BDDC7}" dt="2024-08-13T14:19:41.753" v="528"/>
              <pc2:cmMkLst xmlns:pc2="http://schemas.microsoft.com/office/powerpoint/2019/9/main/command">
                <pc:docMk/>
                <pc:sldMk cId="2361908488" sldId="4555"/>
                <pc2:cmMk id="{D142DF1B-3F08-40FE-86EF-77BE895A555A}"/>
              </pc2:cmMkLst>
            </pc226:cmChg>
            <pc226:cmChg xmlns:pc226="http://schemas.microsoft.com/office/powerpoint/2022/06/main/command" chg="del mod">
              <pc226:chgData name="Ellie Bloom" userId="cc97dbcd-6fae-492d-8f26-60e54cc9e974" providerId="ADAL" clId="{32D7933A-0C4B-42B2-9776-E8E5231BDDC7}" dt="2024-07-30T15:55:48.291" v="1"/>
              <pc2:cmMkLst xmlns:pc2="http://schemas.microsoft.com/office/powerpoint/2019/9/main/command">
                <pc:docMk/>
                <pc:sldMk cId="2361908488" sldId="4555"/>
                <pc2:cmMk id="{5594552C-BD25-40A9-981C-BBEFD836859F}"/>
              </pc2:cmMkLst>
            </pc226:cmChg>
            <pc226:cmChg xmlns:pc226="http://schemas.microsoft.com/office/powerpoint/2022/06/main/command" chg="del mod">
              <pc226:chgData name="Ellie Bloom" userId="cc97dbcd-6fae-492d-8f26-60e54cc9e974" providerId="ADAL" clId="{32D7933A-0C4B-42B2-9776-E8E5231BDDC7}" dt="2024-08-13T14:19:44.180" v="531"/>
              <pc2:cmMkLst xmlns:pc2="http://schemas.microsoft.com/office/powerpoint/2019/9/main/command">
                <pc:docMk/>
                <pc:sldMk cId="2361908488" sldId="4555"/>
                <pc2:cmMk id="{28E8123D-1302-48EF-9329-96C1E3471AF1}"/>
              </pc2:cmMkLst>
            </pc226:cmChg>
            <pc226:cmChg xmlns:pc226="http://schemas.microsoft.com/office/powerpoint/2022/06/main/command" chg="del mod">
              <pc226:chgData name="Ellie Bloom" userId="cc97dbcd-6fae-492d-8f26-60e54cc9e974" providerId="ADAL" clId="{32D7933A-0C4B-42B2-9776-E8E5231BDDC7}" dt="2024-08-13T14:19:42.921" v="530"/>
              <pc2:cmMkLst xmlns:pc2="http://schemas.microsoft.com/office/powerpoint/2019/9/main/command">
                <pc:docMk/>
                <pc:sldMk cId="2361908488" sldId="4555"/>
                <pc2:cmMk id="{F4A2CF76-D013-4FE8-B4F1-10BCB6D38964}"/>
              </pc2:cmMkLst>
            </pc226:cmChg>
            <pc226:cmChg xmlns:pc226="http://schemas.microsoft.com/office/powerpoint/2022/06/main/command" chg="add del mod">
              <pc226:chgData name="Ellie Bloom" userId="cc97dbcd-6fae-492d-8f26-60e54cc9e974" providerId="ADAL" clId="{32D7933A-0C4B-42B2-9776-E8E5231BDDC7}" dt="2024-08-13T14:19:40.099" v="527"/>
              <pc2:cmMkLst xmlns:pc2="http://schemas.microsoft.com/office/powerpoint/2019/9/main/command">
                <pc:docMk/>
                <pc:sldMk cId="2361908488" sldId="4555"/>
                <pc2:cmMk id="{70F76A93-B8C4-4A59-824D-23159360DDE1}"/>
              </pc2:cmMkLst>
            </pc226:cmChg>
            <pc226:cmChg xmlns:pc226="http://schemas.microsoft.com/office/powerpoint/2022/06/main/command" chg="add del mod">
              <pc226:chgData name="Ellie Bloom" userId="cc97dbcd-6fae-492d-8f26-60e54cc9e974" providerId="ADAL" clId="{32D7933A-0C4B-42B2-9776-E8E5231BDDC7}" dt="2024-08-13T14:19:42.366" v="529"/>
              <pc2:cmMkLst xmlns:pc2="http://schemas.microsoft.com/office/powerpoint/2019/9/main/command">
                <pc:docMk/>
                <pc:sldMk cId="2361908488" sldId="4555"/>
                <pc2:cmMk id="{C8F69FC4-4D4D-4880-A6D6-C0A12D7FBD30}"/>
              </pc2:cmMkLst>
            </pc226:cmChg>
            <pc226:cmChg xmlns:pc226="http://schemas.microsoft.com/office/powerpoint/2022/06/main/command" chg="del mod">
              <pc226:chgData name="Ellie Bloom" userId="cc97dbcd-6fae-492d-8f26-60e54cc9e974" providerId="ADAL" clId="{32D7933A-0C4B-42B2-9776-E8E5231BDDC7}" dt="2024-08-13T14:19:38.515" v="526"/>
              <pc2:cmMkLst xmlns:pc2="http://schemas.microsoft.com/office/powerpoint/2019/9/main/command">
                <pc:docMk/>
                <pc:sldMk cId="2361908488" sldId="4555"/>
                <pc2:cmMk id="{3D00C8D9-63B8-4970-A69B-9F96DEBFF13D}"/>
              </pc2:cmMkLst>
            </pc226:cmChg>
            <pc226:cmChg xmlns:pc226="http://schemas.microsoft.com/office/powerpoint/2022/06/main/command" chg="add del">
              <pc226:chgData name="Ellie Bloom" userId="cc97dbcd-6fae-492d-8f26-60e54cc9e974" providerId="ADAL" clId="{32D7933A-0C4B-42B2-9776-E8E5231BDDC7}" dt="2024-08-13T14:19:45.716" v="532"/>
              <pc2:cmMkLst xmlns:pc2="http://schemas.microsoft.com/office/powerpoint/2019/9/main/command">
                <pc:docMk/>
                <pc:sldMk cId="2361908488" sldId="4555"/>
                <pc2:cmMk id="{423614FC-113B-47B5-AACB-13999BCAAD49}"/>
              </pc2:cmMkLst>
            </pc226:cmChg>
          </p:ext>
        </pc:extLst>
      </pc:sldChg>
      <pc:sldChg chg="modSp mod delCm modCm">
        <pc:chgData name="Ellie Bloom" userId="cc97dbcd-6fae-492d-8f26-60e54cc9e974" providerId="ADAL" clId="{32D7933A-0C4B-42B2-9776-E8E5231BDDC7}" dt="2024-08-20T08:38:23.535" v="580"/>
        <pc:sldMkLst>
          <pc:docMk/>
          <pc:sldMk cId="1402315514" sldId="4556"/>
        </pc:sldMkLst>
        <pc:spChg chg="mod">
          <ac:chgData name="Ellie Bloom" userId="cc97dbcd-6fae-492d-8f26-60e54cc9e974" providerId="ADAL" clId="{32D7933A-0C4B-42B2-9776-E8E5231BDDC7}" dt="2024-08-20T08:38:13.223" v="579" actId="113"/>
          <ac:spMkLst>
            <pc:docMk/>
            <pc:sldMk cId="1402315514" sldId="4556"/>
            <ac:spMk id="6" creationId="{27A9F27A-3703-B2C3-3A30-60A5AD37E4C8}"/>
          </ac:spMkLst>
        </pc:spChg>
        <pc:spChg chg="mod">
          <ac:chgData name="Ellie Bloom" userId="cc97dbcd-6fae-492d-8f26-60e54cc9e974" providerId="ADAL" clId="{32D7933A-0C4B-42B2-9776-E8E5231BDDC7}" dt="2024-08-20T08:36:18.326" v="567" actId="57"/>
          <ac:spMkLst>
            <pc:docMk/>
            <pc:sldMk cId="1402315514" sldId="4556"/>
            <ac:spMk id="7" creationId="{8D7DAAD4-7AA5-F8AE-AB47-E3CB267EAB04}"/>
          </ac:spMkLst>
        </pc:spChg>
        <pc:spChg chg="mod">
          <ac:chgData name="Ellie Bloom" userId="cc97dbcd-6fae-492d-8f26-60e54cc9e974" providerId="ADAL" clId="{32D7933A-0C4B-42B2-9776-E8E5231BDDC7}" dt="2024-08-20T08:37:09.286" v="574" actId="20577"/>
          <ac:spMkLst>
            <pc:docMk/>
            <pc:sldMk cId="1402315514" sldId="4556"/>
            <ac:spMk id="13" creationId="{905965EE-0FE6-76A0-1598-BFF18F9BBBA6}"/>
          </ac:spMkLst>
        </pc:spChg>
        <pc:spChg chg="mod">
          <ac:chgData name="Ellie Bloom" userId="cc97dbcd-6fae-492d-8f26-60e54cc9e974" providerId="ADAL" clId="{32D7933A-0C4B-42B2-9776-E8E5231BDDC7}" dt="2024-08-20T08:37:01.268" v="571"/>
          <ac:spMkLst>
            <pc:docMk/>
            <pc:sldMk cId="1402315514" sldId="4556"/>
            <ac:spMk id="15" creationId="{0CE99314-1625-4866-BFEC-3D1E27FA19DA}"/>
          </ac:spMkLst>
        </pc:spChg>
        <pc:extLst>
          <p:ext xmlns:p="http://schemas.openxmlformats.org/presentationml/2006/main" uri="{D6D511B9-2390-475A-947B-AFAB55BFBCF1}">
            <pc226:cmChg xmlns:pc226="http://schemas.microsoft.com/office/powerpoint/2022/06/main/command" chg="del">
              <pc226:chgData name="Ellie Bloom" userId="cc97dbcd-6fae-492d-8f26-60e54cc9e974" providerId="ADAL" clId="{32D7933A-0C4B-42B2-9776-E8E5231BDDC7}" dt="2024-08-20T08:38:23.535" v="580"/>
              <pc2:cmMkLst xmlns:pc2="http://schemas.microsoft.com/office/powerpoint/2019/9/main/command">
                <pc:docMk/>
                <pc:sldMk cId="1402315514" sldId="4556"/>
                <pc2:cmMk id="{E09BD768-D19A-489B-A1AE-3BC2920DDB95}"/>
              </pc2:cmMkLst>
              <pc226:cmRplyChg chg="add">
                <pc226:chgData name="Ellie Bloom" userId="cc97dbcd-6fae-492d-8f26-60e54cc9e974" providerId="ADAL" clId="{32D7933A-0C4B-42B2-9776-E8E5231BDDC7}" dt="2024-08-15T14:57:16.936" v="539"/>
                <pc2:cmRplyMkLst xmlns:pc2="http://schemas.microsoft.com/office/powerpoint/2019/9/main/command">
                  <pc:docMk/>
                  <pc:sldMk cId="1402315514" sldId="4556"/>
                  <pc2:cmMk id="{E09BD768-D19A-489B-A1AE-3BC2920DDB95}"/>
                  <pc2:cmRplyMk id="{0502CD3B-B969-438C-BD24-F48DD5697524}"/>
                </pc2:cmRplyMkLst>
              </pc226:cmRplyChg>
            </pc226:cmChg>
          </p:ext>
        </pc:extLst>
      </pc:sldChg>
      <pc:sldChg chg="modSp mod addCm modCm">
        <pc:chgData name="Ellie Bloom" userId="cc97dbcd-6fae-492d-8f26-60e54cc9e974" providerId="ADAL" clId="{32D7933A-0C4B-42B2-9776-E8E5231BDDC7}" dt="2024-08-20T09:15:12.659" v="822" actId="14100"/>
        <pc:sldMkLst>
          <pc:docMk/>
          <pc:sldMk cId="734184826" sldId="4558"/>
        </pc:sldMkLst>
        <pc:spChg chg="mod">
          <ac:chgData name="Ellie Bloom" userId="cc97dbcd-6fae-492d-8f26-60e54cc9e974" providerId="ADAL" clId="{32D7933A-0C4B-42B2-9776-E8E5231BDDC7}" dt="2024-08-20T09:15:12.659" v="822" actId="14100"/>
          <ac:spMkLst>
            <pc:docMk/>
            <pc:sldMk cId="734184826" sldId="4558"/>
            <ac:spMk id="2" creationId="{54740181-748A-0A44-75F4-A47A64EDEC56}"/>
          </ac:spMkLst>
        </pc:spChg>
        <pc:spChg chg="mod">
          <ac:chgData name="Ellie Bloom" userId="cc97dbcd-6fae-492d-8f26-60e54cc9e974" providerId="ADAL" clId="{32D7933A-0C4B-42B2-9776-E8E5231BDDC7}" dt="2024-08-20T09:14:22.879" v="745" actId="57"/>
          <ac:spMkLst>
            <pc:docMk/>
            <pc:sldMk cId="734184826" sldId="4558"/>
            <ac:spMk id="3" creationId="{63D6DEA0-D561-4152-5AB6-BAB581C5906C}"/>
          </ac:spMkLst>
        </pc:spChg>
        <pc:extLst>
          <p:ext xmlns:p="http://schemas.openxmlformats.org/presentationml/2006/main" uri="{D6D511B9-2390-475A-947B-AFAB55BFBCF1}">
            <pc226:cmChg xmlns:pc226="http://schemas.microsoft.com/office/powerpoint/2022/06/main/command" chg="mod">
              <pc226:chgData name="Ellie Bloom" userId="cc97dbcd-6fae-492d-8f26-60e54cc9e974" providerId="ADAL" clId="{32D7933A-0C4B-42B2-9776-E8E5231BDDC7}" dt="2024-08-20T08:51:43.378" v="740"/>
              <pc2:cmMkLst xmlns:pc2="http://schemas.microsoft.com/office/powerpoint/2019/9/main/command">
                <pc:docMk/>
                <pc:sldMk cId="734184826" sldId="4558"/>
                <pc2:cmMk id="{F16DF063-58FC-4D68-A61A-7609CEB055C0}"/>
              </pc2:cmMkLst>
              <pc226:cmRplyChg chg="add">
                <pc226:chgData name="Ellie Bloom" userId="cc97dbcd-6fae-492d-8f26-60e54cc9e974" providerId="ADAL" clId="{32D7933A-0C4B-42B2-9776-E8E5231BDDC7}" dt="2024-08-15T14:59:29.218" v="540"/>
                <pc2:cmRplyMkLst xmlns:pc2="http://schemas.microsoft.com/office/powerpoint/2019/9/main/command">
                  <pc:docMk/>
                  <pc:sldMk cId="734184826" sldId="4558"/>
                  <pc2:cmMk id="{F16DF063-58FC-4D68-A61A-7609CEB055C0}"/>
                  <pc2:cmRplyMk id="{81906D12-8CF2-4E03-BFE6-96E98C0BF997}"/>
                </pc2:cmRplyMkLst>
              </pc226:cmRplyChg>
            </pc226:cmChg>
            <pc226:cmChg xmlns:pc226="http://schemas.microsoft.com/office/powerpoint/2022/06/main/command" chg="add mod">
              <pc226:chgData name="Ellie Bloom" userId="cc97dbcd-6fae-492d-8f26-60e54cc9e974" providerId="ADAL" clId="{32D7933A-0C4B-42B2-9776-E8E5231BDDC7}" dt="2024-08-20T09:14:21.580" v="744" actId="20577"/>
              <pc2:cmMkLst xmlns:pc2="http://schemas.microsoft.com/office/powerpoint/2019/9/main/command">
                <pc:docMk/>
                <pc:sldMk cId="734184826" sldId="4558"/>
                <pc2:cmMk id="{3B735883-BFE6-4D85-81D7-8FCF39D2DFCB}"/>
              </pc2:cmMkLst>
            </pc226:cmChg>
            <pc226:cmChg xmlns:pc226="http://schemas.microsoft.com/office/powerpoint/2022/06/main/command" chg="mod">
              <pc226:chgData name="Ellie Bloom" userId="cc97dbcd-6fae-492d-8f26-60e54cc9e974" providerId="ADAL" clId="{32D7933A-0C4B-42B2-9776-E8E5231BDDC7}" dt="2024-08-13T12:25:40.326" v="207"/>
              <pc2:cmMkLst xmlns:pc2="http://schemas.microsoft.com/office/powerpoint/2019/9/main/command">
                <pc:docMk/>
                <pc:sldMk cId="734184826" sldId="4558"/>
                <pc2:cmMk id="{A57BB8A9-84AF-42C0-9813-3D65EF170EE1}"/>
              </pc2:cmMkLst>
            </pc226:cmChg>
            <pc226:cmChg xmlns:pc226="http://schemas.microsoft.com/office/powerpoint/2022/06/main/command" chg="add mod">
              <pc226:chgData name="Ellie Bloom" userId="cc97dbcd-6fae-492d-8f26-60e54cc9e974" providerId="ADAL" clId="{32D7933A-0C4B-42B2-9776-E8E5231BDDC7}" dt="2024-08-20T09:14:36.531" v="746"/>
              <pc2:cmMkLst xmlns:pc2="http://schemas.microsoft.com/office/powerpoint/2019/9/main/command">
                <pc:docMk/>
                <pc:sldMk cId="734184826" sldId="4558"/>
                <pc2:cmMk id="{942DF3BB-3F79-4378-8ABE-D6AAFCF8512F}"/>
              </pc2:cmMkLst>
              <pc226:cmRplyChg chg="add">
                <pc226:chgData name="Ellie Bloom" userId="cc97dbcd-6fae-492d-8f26-60e54cc9e974" providerId="ADAL" clId="{32D7933A-0C4B-42B2-9776-E8E5231BDDC7}" dt="2024-08-20T09:14:36.531" v="746"/>
                <pc2:cmRplyMkLst xmlns:pc2="http://schemas.microsoft.com/office/powerpoint/2019/9/main/command">
                  <pc:docMk/>
                  <pc:sldMk cId="734184826" sldId="4558"/>
                  <pc2:cmMk id="{942DF3BB-3F79-4378-8ABE-D6AAFCF8512F}"/>
                  <pc2:cmRplyMk id="{E29CD1F8-0058-4278-A974-79C7A4765CC6}"/>
                </pc2:cmRplyMkLst>
              </pc226:cmRplyChg>
            </pc226:cmChg>
          </p:ext>
        </pc:extLst>
      </pc:sldChg>
      <pc:sldChg chg="addSp delSp modSp add del mod setBg">
        <pc:chgData name="Ellie Bloom" userId="cc97dbcd-6fae-492d-8f26-60e54cc9e974" providerId="ADAL" clId="{32D7933A-0C4B-42B2-9776-E8E5231BDDC7}" dt="2024-08-13T14:15:05.092" v="316" actId="47"/>
        <pc:sldMkLst>
          <pc:docMk/>
          <pc:sldMk cId="3944384161" sldId="4561"/>
        </pc:sldMkLst>
        <pc:graphicFrameChg chg="add mod">
          <ac:chgData name="Ellie Bloom" userId="cc97dbcd-6fae-492d-8f26-60e54cc9e974" providerId="ADAL" clId="{32D7933A-0C4B-42B2-9776-E8E5231BDDC7}" dt="2024-08-13T14:14:50.133" v="312"/>
          <ac:graphicFrameMkLst>
            <pc:docMk/>
            <pc:sldMk cId="3944384161" sldId="4561"/>
            <ac:graphicFrameMk id="3" creationId="{A9F3388A-6DC2-F6FC-2A90-4101580F915A}"/>
          </ac:graphicFrameMkLst>
        </pc:graphicFrameChg>
        <pc:picChg chg="del">
          <ac:chgData name="Ellie Bloom" userId="cc97dbcd-6fae-492d-8f26-60e54cc9e974" providerId="ADAL" clId="{32D7933A-0C4B-42B2-9776-E8E5231BDDC7}" dt="2024-08-13T14:13:49.631" v="292" actId="478"/>
          <ac:picMkLst>
            <pc:docMk/>
            <pc:sldMk cId="3944384161" sldId="4561"/>
            <ac:picMk id="4" creationId="{C95D9645-B5C2-D4FC-607C-93CBDA07947A}"/>
          </ac:picMkLst>
        </pc:picChg>
      </pc:sldChg>
    </pc:docChg>
  </pc:docChgLst>
  <pc:docChgLst>
    <pc:chgData name="Jacob Bayliss" userId="S::jacob.bayliss@london.gov.uk::d2baac7e-5751-4b38-b3ab-930def51f3bf" providerId="AD" clId="Web-{0116682C-5988-36BE-0B19-784C6F611D92}"/>
    <pc:docChg chg="modSld">
      <pc:chgData name="Jacob Bayliss" userId="S::jacob.bayliss@london.gov.uk::d2baac7e-5751-4b38-b3ab-930def51f3bf" providerId="AD" clId="Web-{0116682C-5988-36BE-0B19-784C6F611D92}" dt="2024-05-17T14:36:56.113" v="4" actId="20577"/>
      <pc:docMkLst>
        <pc:docMk/>
      </pc:docMkLst>
      <pc:sldChg chg="modSp">
        <pc:chgData name="Jacob Bayliss" userId="S::jacob.bayliss@london.gov.uk::d2baac7e-5751-4b38-b3ab-930def51f3bf" providerId="AD" clId="Web-{0116682C-5988-36BE-0B19-784C6F611D92}" dt="2024-05-17T14:36:56.113" v="4" actId="20577"/>
        <pc:sldMkLst>
          <pc:docMk/>
          <pc:sldMk cId="3764241633" sldId="4474"/>
        </pc:sldMkLst>
        <pc:spChg chg="mod">
          <ac:chgData name="Jacob Bayliss" userId="S::jacob.bayliss@london.gov.uk::d2baac7e-5751-4b38-b3ab-930def51f3bf" providerId="AD" clId="Web-{0116682C-5988-36BE-0B19-784C6F611D92}" dt="2024-05-17T14:36:56.113" v="4" actId="20577"/>
          <ac:spMkLst>
            <pc:docMk/>
            <pc:sldMk cId="3764241633" sldId="4474"/>
            <ac:spMk id="8" creationId="{4A1E6D3E-ED46-B2BA-0E60-98FE52ED615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PDC2CIF006.onelondon.tfl.local\vdm5_data3$\EllieBloom\Data\Downloads\data-special-educational-needs-in-england%20(1).od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Sheet1!$F$259</c:f>
              <c:strCache>
                <c:ptCount val="1"/>
                <c:pt idx="0">
                  <c:v>Low birthweight</c:v>
                </c:pt>
              </c:strCache>
            </c:strRef>
          </c:tx>
          <c:spPr>
            <a:ln w="19050" cap="rnd">
              <a:noFill/>
              <a:round/>
            </a:ln>
            <a:effectLst/>
          </c:spPr>
          <c:marker>
            <c:symbol val="circle"/>
            <c:size val="7"/>
            <c:spPr>
              <a:solidFill>
                <a:srgbClr val="EE266D">
                  <a:lumMod val="75000"/>
                </a:srgbClr>
              </a:solidFill>
              <a:ln w="9525">
                <a:solidFill>
                  <a:srgbClr val="353E43">
                    <a:lumMod val="50000"/>
                  </a:srgbClr>
                </a:solidFill>
              </a:ln>
              <a:effectLst/>
            </c:spPr>
          </c:marker>
          <c:trendline>
            <c:spPr>
              <a:ln w="19050" cap="rnd">
                <a:solidFill>
                  <a:srgbClr val="EE266D">
                    <a:lumMod val="40000"/>
                    <a:lumOff val="60000"/>
                  </a:srgbClr>
                </a:solidFill>
                <a:prstDash val="solid"/>
              </a:ln>
              <a:effectLst/>
            </c:spPr>
            <c:trendlineType val="linear"/>
            <c:dispRSqr val="0"/>
            <c:dispEq val="0"/>
          </c:trendline>
          <c:xVal>
            <c:numRef>
              <c:f>Sheet1!$C$260:$C$292</c:f>
              <c:numCache>
                <c:formatCode>General</c:formatCode>
                <c:ptCount val="33"/>
                <c:pt idx="1">
                  <c:v>32.799999999999997</c:v>
                </c:pt>
                <c:pt idx="2">
                  <c:v>16.100000000000001</c:v>
                </c:pt>
                <c:pt idx="3">
                  <c:v>16.3</c:v>
                </c:pt>
                <c:pt idx="4">
                  <c:v>25.6</c:v>
                </c:pt>
                <c:pt idx="5">
                  <c:v>14.2</c:v>
                </c:pt>
                <c:pt idx="6">
                  <c:v>20.100000000000001</c:v>
                </c:pt>
                <c:pt idx="7">
                  <c:v>22.5</c:v>
                </c:pt>
                <c:pt idx="8">
                  <c:v>22.7</c:v>
                </c:pt>
                <c:pt idx="9">
                  <c:v>25.8</c:v>
                </c:pt>
                <c:pt idx="10">
                  <c:v>24.5</c:v>
                </c:pt>
                <c:pt idx="11">
                  <c:v>32.5</c:v>
                </c:pt>
                <c:pt idx="12">
                  <c:v>22.3</c:v>
                </c:pt>
                <c:pt idx="13">
                  <c:v>28</c:v>
                </c:pt>
                <c:pt idx="14">
                  <c:v>15</c:v>
                </c:pt>
                <c:pt idx="15">
                  <c:v>16.8</c:v>
                </c:pt>
                <c:pt idx="16">
                  <c:v>18.2</c:v>
                </c:pt>
                <c:pt idx="17">
                  <c:v>21.5</c:v>
                </c:pt>
                <c:pt idx="18">
                  <c:v>27.5</c:v>
                </c:pt>
                <c:pt idx="19">
                  <c:v>21.5</c:v>
                </c:pt>
                <c:pt idx="20">
                  <c:v>11.4</c:v>
                </c:pt>
                <c:pt idx="21">
                  <c:v>25.4</c:v>
                </c:pt>
                <c:pt idx="22">
                  <c:v>26.7</c:v>
                </c:pt>
                <c:pt idx="23">
                  <c:v>14.6</c:v>
                </c:pt>
                <c:pt idx="24">
                  <c:v>29.6</c:v>
                </c:pt>
                <c:pt idx="25">
                  <c:v>17.2</c:v>
                </c:pt>
                <c:pt idx="26">
                  <c:v>9.4</c:v>
                </c:pt>
                <c:pt idx="27">
                  <c:v>25.8</c:v>
                </c:pt>
                <c:pt idx="28">
                  <c:v>14</c:v>
                </c:pt>
                <c:pt idx="29">
                  <c:v>27.9</c:v>
                </c:pt>
                <c:pt idx="30">
                  <c:v>25.2</c:v>
                </c:pt>
                <c:pt idx="31">
                  <c:v>16.600000000000001</c:v>
                </c:pt>
                <c:pt idx="32">
                  <c:v>20.3</c:v>
                </c:pt>
              </c:numCache>
            </c:numRef>
          </c:xVal>
          <c:yVal>
            <c:numRef>
              <c:f>Sheet1!$F$260:$F$292</c:f>
              <c:numCache>
                <c:formatCode>0.00%</c:formatCode>
                <c:ptCount val="33"/>
                <c:pt idx="1">
                  <c:v>3.7699999999999997E-2</c:v>
                </c:pt>
                <c:pt idx="2">
                  <c:v>2.6600000000000002E-2</c:v>
                </c:pt>
                <c:pt idx="3">
                  <c:v>3.4500000000000003E-2</c:v>
                </c:pt>
                <c:pt idx="4">
                  <c:v>3.7900000000000003E-2</c:v>
                </c:pt>
                <c:pt idx="5">
                  <c:v>2.4900000000000002E-2</c:v>
                </c:pt>
                <c:pt idx="6">
                  <c:v>3.3300000000000003E-2</c:v>
                </c:pt>
                <c:pt idx="7">
                  <c:v>3.1300000000000001E-2</c:v>
                </c:pt>
                <c:pt idx="8">
                  <c:v>3.9E-2</c:v>
                </c:pt>
                <c:pt idx="9">
                  <c:v>3.4700000000000002E-2</c:v>
                </c:pt>
                <c:pt idx="10">
                  <c:v>3.7999999999999999E-2</c:v>
                </c:pt>
                <c:pt idx="11">
                  <c:v>3.1099999999999999E-2</c:v>
                </c:pt>
                <c:pt idx="12">
                  <c:v>3.0800000000000001E-2</c:v>
                </c:pt>
                <c:pt idx="13">
                  <c:v>2.6200000000000001E-2</c:v>
                </c:pt>
                <c:pt idx="14">
                  <c:v>3.4000000000000002E-2</c:v>
                </c:pt>
                <c:pt idx="15">
                  <c:v>2.9900000000000003E-2</c:v>
                </c:pt>
                <c:pt idx="16">
                  <c:v>3.3799999999999997E-2</c:v>
                </c:pt>
                <c:pt idx="17">
                  <c:v>3.9900000000000005E-2</c:v>
                </c:pt>
                <c:pt idx="18">
                  <c:v>3.1E-2</c:v>
                </c:pt>
                <c:pt idx="19">
                  <c:v>2.1899999999999999E-2</c:v>
                </c:pt>
                <c:pt idx="20">
                  <c:v>2.06E-2</c:v>
                </c:pt>
                <c:pt idx="21">
                  <c:v>3.3599999999999998E-2</c:v>
                </c:pt>
                <c:pt idx="22">
                  <c:v>2.7699999999999999E-2</c:v>
                </c:pt>
                <c:pt idx="23">
                  <c:v>3.0800000000000001E-2</c:v>
                </c:pt>
                <c:pt idx="24">
                  <c:v>5.0499999999999996E-2</c:v>
                </c:pt>
                <c:pt idx="25">
                  <c:v>4.1500000000000002E-2</c:v>
                </c:pt>
                <c:pt idx="26">
                  <c:v>2.3399999999999997E-2</c:v>
                </c:pt>
                <c:pt idx="27">
                  <c:v>2.9500000000000002E-2</c:v>
                </c:pt>
                <c:pt idx="28">
                  <c:v>2.6200000000000001E-2</c:v>
                </c:pt>
                <c:pt idx="29">
                  <c:v>4.36E-2</c:v>
                </c:pt>
                <c:pt idx="30">
                  <c:v>2.5000000000000001E-2</c:v>
                </c:pt>
                <c:pt idx="31">
                  <c:v>2.81E-2</c:v>
                </c:pt>
                <c:pt idx="32">
                  <c:v>2.4300000000000002E-2</c:v>
                </c:pt>
              </c:numCache>
            </c:numRef>
          </c:yVal>
          <c:smooth val="0"/>
          <c:extLst>
            <c:ext xmlns:c16="http://schemas.microsoft.com/office/drawing/2014/chart" uri="{C3380CC4-5D6E-409C-BE32-E72D297353CC}">
              <c16:uniqueId val="{00000001-37E3-4A71-AA86-2A1B6B1F6786}"/>
            </c:ext>
          </c:extLst>
        </c:ser>
        <c:dLbls>
          <c:showLegendKey val="0"/>
          <c:showVal val="0"/>
          <c:showCatName val="0"/>
          <c:showSerName val="0"/>
          <c:showPercent val="0"/>
          <c:showBubbleSize val="0"/>
        </c:dLbls>
        <c:axId val="414993519"/>
        <c:axId val="161486719"/>
      </c:scatterChart>
      <c:valAx>
        <c:axId val="414993519"/>
        <c:scaling>
          <c:orientation val="minMax"/>
          <c:min val="5"/>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b="1"/>
                  <a:t>Average Deprivation Score</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61486719"/>
        <c:crosses val="autoZero"/>
        <c:crossBetween val="midCat"/>
      </c:valAx>
      <c:valAx>
        <c:axId val="161486719"/>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GB" sz="1400" b="1"/>
                  <a:t>Percentage</a:t>
                </a:r>
                <a:r>
                  <a:rPr lang="en-GB" sz="1400" b="1" baseline="0"/>
                  <a:t> of babies at term with low birthweight (%)</a:t>
                </a:r>
                <a:endParaRPr lang="en-GB" sz="1400" b="1"/>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4993519"/>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Sheet1!$I$259</c:f>
              <c:strCache>
                <c:ptCount val="1"/>
                <c:pt idx="0">
                  <c:v>Infant mortality</c:v>
                </c:pt>
              </c:strCache>
            </c:strRef>
          </c:tx>
          <c:spPr>
            <a:ln w="19050" cap="rnd">
              <a:noFill/>
              <a:round/>
            </a:ln>
            <a:effectLst/>
          </c:spPr>
          <c:marker>
            <c:symbol val="circle"/>
            <c:size val="7"/>
            <c:spPr>
              <a:solidFill>
                <a:srgbClr val="00A78A"/>
              </a:solidFill>
              <a:ln w="9525">
                <a:solidFill>
                  <a:srgbClr val="353E43">
                    <a:lumMod val="50000"/>
                  </a:srgbClr>
                </a:solidFill>
              </a:ln>
              <a:effectLst/>
            </c:spPr>
          </c:marker>
          <c:trendline>
            <c:spPr>
              <a:ln w="19050" cap="rnd">
                <a:solidFill>
                  <a:srgbClr val="00A78A"/>
                </a:solidFill>
                <a:prstDash val="solid"/>
              </a:ln>
              <a:effectLst/>
            </c:spPr>
            <c:trendlineType val="linear"/>
            <c:dispRSqr val="0"/>
            <c:dispEq val="0"/>
          </c:trendline>
          <c:xVal>
            <c:numRef>
              <c:f>Sheet1!$C$260:$C$292</c:f>
              <c:numCache>
                <c:formatCode>General</c:formatCode>
                <c:ptCount val="33"/>
                <c:pt idx="1">
                  <c:v>32.799999999999997</c:v>
                </c:pt>
                <c:pt idx="2">
                  <c:v>16.100000000000001</c:v>
                </c:pt>
                <c:pt idx="3">
                  <c:v>16.3</c:v>
                </c:pt>
                <c:pt idx="4">
                  <c:v>25.6</c:v>
                </c:pt>
                <c:pt idx="5">
                  <c:v>14.2</c:v>
                </c:pt>
                <c:pt idx="6">
                  <c:v>20.100000000000001</c:v>
                </c:pt>
                <c:pt idx="7">
                  <c:v>22.5</c:v>
                </c:pt>
                <c:pt idx="8">
                  <c:v>22.7</c:v>
                </c:pt>
                <c:pt idx="9">
                  <c:v>25.8</c:v>
                </c:pt>
                <c:pt idx="10">
                  <c:v>24.5</c:v>
                </c:pt>
                <c:pt idx="11">
                  <c:v>32.5</c:v>
                </c:pt>
                <c:pt idx="12">
                  <c:v>22.3</c:v>
                </c:pt>
                <c:pt idx="13">
                  <c:v>28</c:v>
                </c:pt>
                <c:pt idx="14">
                  <c:v>15</c:v>
                </c:pt>
                <c:pt idx="15">
                  <c:v>16.8</c:v>
                </c:pt>
                <c:pt idx="16">
                  <c:v>18.2</c:v>
                </c:pt>
                <c:pt idx="17">
                  <c:v>21.5</c:v>
                </c:pt>
                <c:pt idx="18">
                  <c:v>27.5</c:v>
                </c:pt>
                <c:pt idx="19">
                  <c:v>21.5</c:v>
                </c:pt>
                <c:pt idx="20">
                  <c:v>11.4</c:v>
                </c:pt>
                <c:pt idx="21">
                  <c:v>25.4</c:v>
                </c:pt>
                <c:pt idx="22">
                  <c:v>26.7</c:v>
                </c:pt>
                <c:pt idx="23">
                  <c:v>14.6</c:v>
                </c:pt>
                <c:pt idx="24">
                  <c:v>29.6</c:v>
                </c:pt>
                <c:pt idx="25">
                  <c:v>17.2</c:v>
                </c:pt>
                <c:pt idx="26">
                  <c:v>9.4</c:v>
                </c:pt>
                <c:pt idx="27">
                  <c:v>25.8</c:v>
                </c:pt>
                <c:pt idx="28">
                  <c:v>14</c:v>
                </c:pt>
                <c:pt idx="29">
                  <c:v>27.9</c:v>
                </c:pt>
                <c:pt idx="30">
                  <c:v>25.2</c:v>
                </c:pt>
                <c:pt idx="31">
                  <c:v>16.600000000000001</c:v>
                </c:pt>
                <c:pt idx="32">
                  <c:v>20.3</c:v>
                </c:pt>
              </c:numCache>
            </c:numRef>
          </c:xVal>
          <c:yVal>
            <c:numRef>
              <c:f>Sheet1!$I$260:$I$292</c:f>
              <c:numCache>
                <c:formatCode>General</c:formatCode>
                <c:ptCount val="33"/>
                <c:pt idx="1">
                  <c:v>4.3319999999999999</c:v>
                </c:pt>
                <c:pt idx="2">
                  <c:v>2.9860000000000002</c:v>
                </c:pt>
                <c:pt idx="3">
                  <c:v>4.5759999999999996</c:v>
                </c:pt>
                <c:pt idx="4">
                  <c:v>3.4380000000000002</c:v>
                </c:pt>
                <c:pt idx="5">
                  <c:v>2.7839999999999998</c:v>
                </c:pt>
                <c:pt idx="6">
                  <c:v>3.83</c:v>
                </c:pt>
                <c:pt idx="7">
                  <c:v>3.1150000000000002</c:v>
                </c:pt>
                <c:pt idx="8">
                  <c:v>3.2719999999999998</c:v>
                </c:pt>
                <c:pt idx="9">
                  <c:v>3.88</c:v>
                </c:pt>
                <c:pt idx="10">
                  <c:v>4.7889999999999997</c:v>
                </c:pt>
                <c:pt idx="11">
                  <c:v>4.3220000000000001</c:v>
                </c:pt>
                <c:pt idx="12">
                  <c:v>4.0860000000000003</c:v>
                </c:pt>
                <c:pt idx="13">
                  <c:v>2.8740000000000001</c:v>
                </c:pt>
                <c:pt idx="14">
                  <c:v>3.694</c:v>
                </c:pt>
                <c:pt idx="15">
                  <c:v>2.8519999999999999</c:v>
                </c:pt>
                <c:pt idx="16">
                  <c:v>4.4260000000000002</c:v>
                </c:pt>
                <c:pt idx="17">
                  <c:v>4.4480000000000004</c:v>
                </c:pt>
                <c:pt idx="18">
                  <c:v>2.3660000000000001</c:v>
                </c:pt>
                <c:pt idx="19">
                  <c:v>2.8559999999999999</c:v>
                </c:pt>
                <c:pt idx="20">
                  <c:v>3.1619999999999999</c:v>
                </c:pt>
                <c:pt idx="21">
                  <c:v>4.6239999999999997</c:v>
                </c:pt>
                <c:pt idx="22">
                  <c:v>4.3849999999999998</c:v>
                </c:pt>
                <c:pt idx="23">
                  <c:v>3.54</c:v>
                </c:pt>
                <c:pt idx="24">
                  <c:v>4.2460000000000004</c:v>
                </c:pt>
                <c:pt idx="25">
                  <c:v>3.0579999999999998</c:v>
                </c:pt>
                <c:pt idx="26">
                  <c:v>2.3460000000000001</c:v>
                </c:pt>
                <c:pt idx="27">
                  <c:v>3.1419999999999999</c:v>
                </c:pt>
                <c:pt idx="28">
                  <c:v>3.6869999999999998</c:v>
                </c:pt>
                <c:pt idx="29">
                  <c:v>3.3290000000000002</c:v>
                </c:pt>
                <c:pt idx="30">
                  <c:v>3.9140000000000001</c:v>
                </c:pt>
                <c:pt idx="31">
                  <c:v>1.9119999999999999</c:v>
                </c:pt>
                <c:pt idx="32">
                  <c:v>2.4870000000000001</c:v>
                </c:pt>
              </c:numCache>
            </c:numRef>
          </c:yVal>
          <c:smooth val="0"/>
          <c:extLst>
            <c:ext xmlns:c16="http://schemas.microsoft.com/office/drawing/2014/chart" uri="{C3380CC4-5D6E-409C-BE32-E72D297353CC}">
              <c16:uniqueId val="{00000001-26E8-4B80-ABDA-A4069EAB2AAD}"/>
            </c:ext>
          </c:extLst>
        </c:ser>
        <c:dLbls>
          <c:showLegendKey val="0"/>
          <c:showVal val="0"/>
          <c:showCatName val="0"/>
          <c:showSerName val="0"/>
          <c:showPercent val="0"/>
          <c:showBubbleSize val="0"/>
        </c:dLbls>
        <c:axId val="1752568528"/>
        <c:axId val="1216111184"/>
      </c:scatterChart>
      <c:valAx>
        <c:axId val="1752568528"/>
        <c:scaling>
          <c:orientation val="minMax"/>
          <c:min val="5"/>
        </c:scaling>
        <c:delete val="0"/>
        <c:axPos val="b"/>
        <c:title>
          <c:tx>
            <c:rich>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r>
                  <a:rPr lang="en-GB"/>
                  <a:t>Average</a:t>
                </a:r>
                <a:r>
                  <a:rPr lang="en-GB" baseline="0"/>
                  <a:t> Deprivation Score</a:t>
                </a:r>
                <a:endParaRPr lang="en-GB"/>
              </a:p>
            </c:rich>
          </c:tx>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216111184"/>
        <c:crosses val="autoZero"/>
        <c:crossBetween val="midCat"/>
      </c:valAx>
      <c:valAx>
        <c:axId val="1216111184"/>
        <c:scaling>
          <c:orientation val="minMax"/>
        </c:scaling>
        <c:delete val="0"/>
        <c:axPos val="l"/>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GB" sz="1100" b="1"/>
                  <a:t>Infant Mortality</a:t>
                </a:r>
                <a:r>
                  <a:rPr lang="en-GB" sz="1100" b="1" baseline="0"/>
                  <a:t> Rate per 1,000 Live Births</a:t>
                </a:r>
                <a:endParaRPr lang="en-GB" sz="1100" b="1"/>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525685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68450663669529"/>
          <c:y val="3.414028553693358E-2"/>
          <c:w val="0.43032840439454256"/>
          <c:h val="0.8295172949749996"/>
        </c:manualLayout>
      </c:layout>
      <c:barChart>
        <c:barDir val="bar"/>
        <c:grouping val="clustered"/>
        <c:varyColors val="0"/>
        <c:ser>
          <c:idx val="0"/>
          <c:order val="0"/>
          <c:tx>
            <c:strRef>
              <c:f>Sheet2!$D$3</c:f>
              <c:strCache>
                <c:ptCount val="1"/>
                <c:pt idx="0">
                  <c:v>Children Looked After with SEN</c:v>
                </c:pt>
              </c:strCache>
            </c:strRef>
          </c:tx>
          <c:spPr>
            <a:solidFill>
              <a:srgbClr val="943FA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7030A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Sheet2!$C$4:$C$15</c:f>
              <c:strCache>
                <c:ptCount val="12"/>
                <c:pt idx="0">
                  <c:v>Multi- Sensory Impairment</c:v>
                </c:pt>
                <c:pt idx="1">
                  <c:v>Visual Impairment</c:v>
                </c:pt>
                <c:pt idx="2">
                  <c:v>Hearing Impairment</c:v>
                </c:pt>
                <c:pt idx="3">
                  <c:v>No specialist assessment of type of need</c:v>
                </c:pt>
                <c:pt idx="4">
                  <c:v>Physical Disability</c:v>
                </c:pt>
                <c:pt idx="5">
                  <c:v>Profound &amp; Multiple Learning Difficulty</c:v>
                </c:pt>
                <c:pt idx="6">
                  <c:v>Other Difficulty/Disability</c:v>
                </c:pt>
                <c:pt idx="7">
                  <c:v>Severe Learning Difficulty</c:v>
                </c:pt>
                <c:pt idx="8">
                  <c:v>Specific Learning Difficulty</c:v>
                </c:pt>
                <c:pt idx="9">
                  <c:v>Moderate Learning Difficulty</c:v>
                </c:pt>
                <c:pt idx="10">
                  <c:v>Speech, Language and Communications needs</c:v>
                </c:pt>
                <c:pt idx="11">
                  <c:v>Social, Emotional and Mental Health</c:v>
                </c:pt>
              </c:strCache>
            </c:strRef>
          </c:cat>
          <c:val>
            <c:numRef>
              <c:f>Sheet2!$D$4:$D$15</c:f>
              <c:numCache>
                <c:formatCode>General</c:formatCode>
                <c:ptCount val="12"/>
                <c:pt idx="0" formatCode="0%">
                  <c:v>0</c:v>
                </c:pt>
                <c:pt idx="1">
                  <c:v>5.0000000000000001E-3</c:v>
                </c:pt>
                <c:pt idx="2" formatCode="0%">
                  <c:v>8.0000000000000002E-3</c:v>
                </c:pt>
                <c:pt idx="3">
                  <c:v>1.2999999999999999E-2</c:v>
                </c:pt>
                <c:pt idx="4" formatCode="0%">
                  <c:v>1.7000000000000001E-2</c:v>
                </c:pt>
                <c:pt idx="5" formatCode="0%">
                  <c:v>2.5000000000000001E-2</c:v>
                </c:pt>
                <c:pt idx="6" formatCode="0%">
                  <c:v>2.9000000000000001E-2</c:v>
                </c:pt>
                <c:pt idx="7" formatCode="0%">
                  <c:v>3.3000000000000002E-2</c:v>
                </c:pt>
                <c:pt idx="8">
                  <c:v>4.9000000000000002E-2</c:v>
                </c:pt>
                <c:pt idx="9" formatCode="0%">
                  <c:v>7.2999999999999995E-2</c:v>
                </c:pt>
                <c:pt idx="10">
                  <c:v>0.11899999999999999</c:v>
                </c:pt>
                <c:pt idx="11">
                  <c:v>0.51900000000000002</c:v>
                </c:pt>
              </c:numCache>
            </c:numRef>
          </c:val>
          <c:extLst>
            <c:ext xmlns:c16="http://schemas.microsoft.com/office/drawing/2014/chart" uri="{C3380CC4-5D6E-409C-BE32-E72D297353CC}">
              <c16:uniqueId val="{00000000-5758-4197-BF6E-D919E7988EB6}"/>
            </c:ext>
          </c:extLst>
        </c:ser>
        <c:ser>
          <c:idx val="1"/>
          <c:order val="1"/>
          <c:tx>
            <c:strRef>
              <c:f>Sheet2!$E$3</c:f>
              <c:strCache>
                <c:ptCount val="1"/>
                <c:pt idx="0">
                  <c:v>All pupils with SEN</c:v>
                </c:pt>
              </c:strCache>
            </c:strRef>
          </c:tx>
          <c:spPr>
            <a:solidFill>
              <a:srgbClr val="6DA7DE"/>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6DA7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Sheet2!$C$4:$C$15</c:f>
              <c:strCache>
                <c:ptCount val="12"/>
                <c:pt idx="0">
                  <c:v>Multi- Sensory Impairment</c:v>
                </c:pt>
                <c:pt idx="1">
                  <c:v>Visual Impairment</c:v>
                </c:pt>
                <c:pt idx="2">
                  <c:v>Hearing Impairment</c:v>
                </c:pt>
                <c:pt idx="3">
                  <c:v>No specialist assessment of type of need</c:v>
                </c:pt>
                <c:pt idx="4">
                  <c:v>Physical Disability</c:v>
                </c:pt>
                <c:pt idx="5">
                  <c:v>Profound &amp; Multiple Learning Difficulty</c:v>
                </c:pt>
                <c:pt idx="6">
                  <c:v>Other Difficulty/Disability</c:v>
                </c:pt>
                <c:pt idx="7">
                  <c:v>Severe Learning Difficulty</c:v>
                </c:pt>
                <c:pt idx="8">
                  <c:v>Specific Learning Difficulty</c:v>
                </c:pt>
                <c:pt idx="9">
                  <c:v>Moderate Learning Difficulty</c:v>
                </c:pt>
                <c:pt idx="10">
                  <c:v>Speech, Language and Communications needs</c:v>
                </c:pt>
                <c:pt idx="11">
                  <c:v>Social, Emotional and Mental Health</c:v>
                </c:pt>
              </c:strCache>
            </c:strRef>
          </c:cat>
          <c:val>
            <c:numRef>
              <c:f>Sheet2!$E$4:$E$15</c:f>
              <c:numCache>
                <c:formatCode>General</c:formatCode>
                <c:ptCount val="12"/>
                <c:pt idx="0" formatCode="0%">
                  <c:v>2.2820710124216775E-3</c:v>
                </c:pt>
                <c:pt idx="1">
                  <c:v>7.7036385621633502E-3</c:v>
                </c:pt>
                <c:pt idx="2" formatCode="0%">
                  <c:v>1.5596350445201714E-2</c:v>
                </c:pt>
                <c:pt idx="3">
                  <c:v>3.8315928328020228E-2</c:v>
                </c:pt>
                <c:pt idx="4" formatCode="0%">
                  <c:v>1.8111465318236781E-2</c:v>
                </c:pt>
                <c:pt idx="5" formatCode="0%">
                  <c:v>9.2557986149279983E-3</c:v>
                </c:pt>
                <c:pt idx="6" formatCode="0%">
                  <c:v>3.719028251071782E-2</c:v>
                </c:pt>
                <c:pt idx="7" formatCode="0%">
                  <c:v>1.9650434209079918E-2</c:v>
                </c:pt>
                <c:pt idx="8">
                  <c:v>9.7891612619544904E-2</c:v>
                </c:pt>
                <c:pt idx="9" formatCode="0%">
                  <c:v>8.7461800593602285E-2</c:v>
                </c:pt>
                <c:pt idx="10">
                  <c:v>0.30538419259096405</c:v>
                </c:pt>
                <c:pt idx="11">
                  <c:v>0.18198526986918764</c:v>
                </c:pt>
              </c:numCache>
            </c:numRef>
          </c:val>
          <c:extLst>
            <c:ext xmlns:c16="http://schemas.microsoft.com/office/drawing/2014/chart" uri="{C3380CC4-5D6E-409C-BE32-E72D297353CC}">
              <c16:uniqueId val="{00000001-5758-4197-BF6E-D919E7988EB6}"/>
            </c:ext>
          </c:extLst>
        </c:ser>
        <c:dLbls>
          <c:showLegendKey val="0"/>
          <c:showVal val="0"/>
          <c:showCatName val="0"/>
          <c:showSerName val="0"/>
          <c:showPercent val="0"/>
          <c:showBubbleSize val="0"/>
        </c:dLbls>
        <c:gapWidth val="101"/>
        <c:axId val="460479256"/>
        <c:axId val="460477096"/>
      </c:barChart>
      <c:catAx>
        <c:axId val="460479256"/>
        <c:scaling>
          <c:orientation val="minMax"/>
        </c:scaling>
        <c:delete val="0"/>
        <c:axPos val="l"/>
        <c:numFmt formatCode="General" sourceLinked="1"/>
        <c:majorTickMark val="none"/>
        <c:minorTickMark val="none"/>
        <c:tickLblPos val="nextTo"/>
        <c:spPr>
          <a:noFill/>
          <a:ln w="15875" cap="flat" cmpd="sng" algn="ctr">
            <a:solidFill>
              <a:schemeClr val="tx1">
                <a:lumMod val="95000"/>
                <a:lumOff val="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0477096"/>
        <c:crosses val="autoZero"/>
        <c:auto val="1"/>
        <c:lblAlgn val="ctr"/>
        <c:lblOffset val="100"/>
        <c:noMultiLvlLbl val="0"/>
      </c:catAx>
      <c:valAx>
        <c:axId val="460477096"/>
        <c:scaling>
          <c:orientation val="minMax"/>
        </c:scaling>
        <c:delete val="0"/>
        <c:axPos val="b"/>
        <c:numFmt formatCode="0%" sourceLinked="1"/>
        <c:majorTickMark val="none"/>
        <c:minorTickMark val="none"/>
        <c:tickLblPos val="low"/>
        <c:spPr>
          <a:noFill/>
          <a:ln w="19050">
            <a:solidFill>
              <a:schemeClr val="tx1">
                <a:lumMod val="95000"/>
                <a:lumOff val="5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60479256"/>
        <c:crosses val="autoZero"/>
        <c:crossBetween val="between"/>
      </c:valAx>
      <c:spPr>
        <a:noFill/>
        <a:ln>
          <a:noFill/>
        </a:ln>
        <a:effectLst/>
      </c:spPr>
    </c:plotArea>
    <c:legend>
      <c:legendPos val="b"/>
      <c:layout>
        <c:manualLayout>
          <c:xMode val="edge"/>
          <c:yMode val="edge"/>
          <c:x val="0.75060128116340386"/>
          <c:y val="0.33953788997547457"/>
          <c:w val="0.19527648431006284"/>
          <c:h val="0.1550264666637340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3173283155787"/>
          <c:y val="4.586171729260588E-2"/>
          <c:w val="0.87073510940510879"/>
          <c:h val="0.86930072617395016"/>
        </c:manualLayout>
      </c:layout>
      <c:barChart>
        <c:barDir val="col"/>
        <c:grouping val="clustered"/>
        <c:varyColors val="0"/>
        <c:ser>
          <c:idx val="0"/>
          <c:order val="0"/>
          <c:tx>
            <c:strRef>
              <c:f>Sheet2!$R$75</c:f>
              <c:strCache>
                <c:ptCount val="1"/>
                <c:pt idx="0">
                  <c:v>Percentalised</c:v>
                </c:pt>
              </c:strCache>
            </c:strRef>
          </c:tx>
          <c:spPr>
            <a:solidFill>
              <a:schemeClr val="accent5">
                <a:lumMod val="40000"/>
                <a:lumOff val="60000"/>
              </a:schemeClr>
            </a:solidFill>
            <a:ln>
              <a:noFill/>
            </a:ln>
            <a:effectLst/>
          </c:spPr>
          <c:invertIfNegative val="0"/>
          <c:errBars>
            <c:errBarType val="both"/>
            <c:errValType val="cust"/>
            <c:noEndCap val="0"/>
            <c:plus>
              <c:numRef>
                <c:f>Sheet2!$V$76:$V$85</c:f>
                <c:numCache>
                  <c:formatCode>General</c:formatCode>
                  <c:ptCount val="10"/>
                  <c:pt idx="0">
                    <c:v>1.7684713774506859E-2</c:v>
                  </c:pt>
                  <c:pt idx="1">
                    <c:v>9.0223608756367472E-3</c:v>
                  </c:pt>
                  <c:pt idx="2">
                    <c:v>6.9099100368348217E-3</c:v>
                  </c:pt>
                  <c:pt idx="3">
                    <c:v>7.2613394023390574E-3</c:v>
                  </c:pt>
                  <c:pt idx="4">
                    <c:v>6.4753427867268341E-3</c:v>
                  </c:pt>
                  <c:pt idx="5">
                    <c:v>8.3207011898354683E-3</c:v>
                  </c:pt>
                  <c:pt idx="6">
                    <c:v>8.6604871441537563E-3</c:v>
                  </c:pt>
                  <c:pt idx="7">
                    <c:v>8.1650159640157659E-3</c:v>
                  </c:pt>
                  <c:pt idx="8">
                    <c:v>9.3365794707678355E-3</c:v>
                  </c:pt>
                  <c:pt idx="9">
                    <c:v>9.5087004639895552E-3</c:v>
                  </c:pt>
                </c:numCache>
              </c:numRef>
            </c:plus>
            <c:minus>
              <c:numRef>
                <c:f>Sheet2!$U$76:$U$85</c:f>
                <c:numCache>
                  <c:formatCode>General</c:formatCode>
                  <c:ptCount val="10"/>
                  <c:pt idx="0">
                    <c:v>1.7684713774506859E-2</c:v>
                  </c:pt>
                  <c:pt idx="1">
                    <c:v>9.0223608756367472E-3</c:v>
                  </c:pt>
                  <c:pt idx="2">
                    <c:v>6.9099100368348217E-3</c:v>
                  </c:pt>
                  <c:pt idx="3">
                    <c:v>7.2613394023390574E-3</c:v>
                  </c:pt>
                  <c:pt idx="4">
                    <c:v>6.4753427867268341E-3</c:v>
                  </c:pt>
                  <c:pt idx="5">
                    <c:v>8.3207011898354683E-3</c:v>
                  </c:pt>
                  <c:pt idx="6">
                    <c:v>8.6604871441537563E-3</c:v>
                  </c:pt>
                  <c:pt idx="7">
                    <c:v>8.1650159640157659E-3</c:v>
                  </c:pt>
                  <c:pt idx="8">
                    <c:v>9.3365794707678355E-3</c:v>
                  </c:pt>
                  <c:pt idx="9">
                    <c:v>9.5087004639895552E-3</c:v>
                  </c:pt>
                </c:numCache>
              </c:numRef>
            </c:minus>
            <c:spPr>
              <a:noFill/>
              <a:ln w="9525" cap="flat" cmpd="sng" algn="ctr">
                <a:solidFill>
                  <a:schemeClr val="tx1">
                    <a:lumMod val="65000"/>
                    <a:lumOff val="35000"/>
                  </a:schemeClr>
                </a:solidFill>
                <a:round/>
              </a:ln>
              <a:effectLst/>
            </c:spPr>
          </c:errBars>
          <c:cat>
            <c:numRef>
              <c:f>Sheet2!$P$76:$P$85</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Sheet2!$R$76:$R$85</c:f>
              <c:numCache>
                <c:formatCode>0.00%</c:formatCode>
                <c:ptCount val="10"/>
                <c:pt idx="0">
                  <c:v>0.80542351333333329</c:v>
                </c:pt>
                <c:pt idx="1">
                  <c:v>0.70878098260869582</c:v>
                </c:pt>
                <c:pt idx="2">
                  <c:v>0.69528695580110511</c:v>
                </c:pt>
                <c:pt idx="3">
                  <c:v>0.7305471339506171</c:v>
                </c:pt>
                <c:pt idx="4">
                  <c:v>0.71986193045977032</c:v>
                </c:pt>
                <c:pt idx="5">
                  <c:v>0.72049939115044237</c:v>
                </c:pt>
                <c:pt idx="6">
                  <c:v>0.7013572522935777</c:v>
                </c:pt>
                <c:pt idx="7">
                  <c:v>0.71060387391304347</c:v>
                </c:pt>
                <c:pt idx="8">
                  <c:v>0.69555766666666641</c:v>
                </c:pt>
                <c:pt idx="9">
                  <c:v>0.71219363604651154</c:v>
                </c:pt>
              </c:numCache>
            </c:numRef>
          </c:val>
          <c:extLst>
            <c:ext xmlns:c16="http://schemas.microsoft.com/office/drawing/2014/chart" uri="{C3380CC4-5D6E-409C-BE32-E72D297353CC}">
              <c16:uniqueId val="{00000000-65B6-47E4-A14D-E1C5C7FF6D3E}"/>
            </c:ext>
          </c:extLst>
        </c:ser>
        <c:dLbls>
          <c:showLegendKey val="0"/>
          <c:showVal val="0"/>
          <c:showCatName val="0"/>
          <c:showSerName val="0"/>
          <c:showPercent val="0"/>
          <c:showBubbleSize val="0"/>
        </c:dLbls>
        <c:gapWidth val="61"/>
        <c:overlap val="-27"/>
        <c:axId val="789813647"/>
        <c:axId val="1184319247"/>
      </c:barChart>
      <c:catAx>
        <c:axId val="78981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4319247"/>
        <c:crosses val="autoZero"/>
        <c:auto val="1"/>
        <c:lblAlgn val="ctr"/>
        <c:lblOffset val="100"/>
        <c:noMultiLvlLbl val="0"/>
      </c:catAx>
      <c:valAx>
        <c:axId val="1184319247"/>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98136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A1F8F-309A-40B0-9150-AF43D242E54A}"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ECC27-980F-4187-9DCB-8C30E5111453}" type="slidenum">
              <a:rPr lang="en-GB" smtClean="0"/>
              <a:t>‹#›</a:t>
            </a:fld>
            <a:endParaRPr lang="en-GB"/>
          </a:p>
        </p:txBody>
      </p:sp>
    </p:spTree>
    <p:extLst>
      <p:ext uri="{BB962C8B-B14F-4D97-AF65-F5344CB8AC3E}">
        <p14:creationId xmlns:p14="http://schemas.microsoft.com/office/powerpoint/2010/main" val="96473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en-US">
              <a:cs typeface="Calibri"/>
            </a:endParaRPr>
          </a:p>
        </p:txBody>
      </p:sp>
    </p:spTree>
    <p:extLst>
      <p:ext uri="{BB962C8B-B14F-4D97-AF65-F5344CB8AC3E}">
        <p14:creationId xmlns:p14="http://schemas.microsoft.com/office/powerpoint/2010/main" val="149958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a:p>
        </p:txBody>
      </p:sp>
    </p:spTree>
    <p:extLst>
      <p:ext uri="{BB962C8B-B14F-4D97-AF65-F5344CB8AC3E}">
        <p14:creationId xmlns:p14="http://schemas.microsoft.com/office/powerpoint/2010/main" val="2366664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8AEFE-7372-408E-AEE8-6E5BCE601A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972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8AEFE-7372-408E-AEE8-6E5BCE601A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918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B8AEFE-7372-408E-AEE8-6E5BCE601A3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701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596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slide</a:t>
            </a:r>
          </a:p>
        </p:txBody>
      </p:sp>
    </p:spTree>
    <p:extLst>
      <p:ext uri="{BB962C8B-B14F-4D97-AF65-F5344CB8AC3E}">
        <p14:creationId xmlns:p14="http://schemas.microsoft.com/office/powerpoint/2010/main" val="2251071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133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285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endParaRPr lang="en-US"/>
          </a:p>
        </p:txBody>
      </p:sp>
    </p:spTree>
    <p:extLst>
      <p:ext uri="{BB962C8B-B14F-4D97-AF65-F5344CB8AC3E}">
        <p14:creationId xmlns:p14="http://schemas.microsoft.com/office/powerpoint/2010/main" val="269687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cs typeface="+mn-lt"/>
              </a:rPr>
            </a:br>
            <a:endParaRPr lang="en-GB">
              <a:ea typeface="Calibri"/>
              <a:cs typeface="Calibri"/>
            </a:endParaRPr>
          </a:p>
        </p:txBody>
      </p:sp>
    </p:spTree>
    <p:extLst>
      <p:ext uri="{BB962C8B-B14F-4D97-AF65-F5344CB8AC3E}">
        <p14:creationId xmlns:p14="http://schemas.microsoft.com/office/powerpoint/2010/main" val="421339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5771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cs typeface="+mn-lt"/>
              </a:rPr>
            </a:br>
            <a:endParaRPr lang="en-GB">
              <a:ea typeface="Calibri"/>
              <a:cs typeface="Calibri"/>
            </a:endParaRPr>
          </a:p>
        </p:txBody>
      </p:sp>
    </p:spTree>
    <p:extLst>
      <p:ext uri="{BB962C8B-B14F-4D97-AF65-F5344CB8AC3E}">
        <p14:creationId xmlns:p14="http://schemas.microsoft.com/office/powerpoint/2010/main" val="376494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cs typeface="+mn-lt"/>
              </a:rPr>
            </a:br>
            <a:endParaRPr lang="en-GB">
              <a:ea typeface="Calibri"/>
              <a:cs typeface="Calibri"/>
            </a:endParaRPr>
          </a:p>
        </p:txBody>
      </p:sp>
    </p:spTree>
    <p:extLst>
      <p:ext uri="{BB962C8B-B14F-4D97-AF65-F5344CB8AC3E}">
        <p14:creationId xmlns:p14="http://schemas.microsoft.com/office/powerpoint/2010/main" val="2627466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endParaRPr lang="en-US"/>
          </a:p>
        </p:txBody>
      </p:sp>
    </p:spTree>
    <p:extLst>
      <p:ext uri="{BB962C8B-B14F-4D97-AF65-F5344CB8AC3E}">
        <p14:creationId xmlns:p14="http://schemas.microsoft.com/office/powerpoint/2010/main" val="1480629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a:p>
        </p:txBody>
      </p:sp>
    </p:spTree>
    <p:extLst>
      <p:ext uri="{BB962C8B-B14F-4D97-AF65-F5344CB8AC3E}">
        <p14:creationId xmlns:p14="http://schemas.microsoft.com/office/powerpoint/2010/main" val="158677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ubtitle &amp; content">
  <p:cSld name="1_Title, subtitle &amp; content">
    <p:spTree>
      <p:nvGrpSpPr>
        <p:cNvPr id="1" name="Shape 16"/>
        <p:cNvGrpSpPr/>
        <p:nvPr/>
      </p:nvGrpSpPr>
      <p:grpSpPr>
        <a:xfrm>
          <a:off x="0" y="0"/>
          <a:ext cx="0" cy="0"/>
          <a:chOff x="0" y="0"/>
          <a:chExt cx="0" cy="0"/>
        </a:xfrm>
      </p:grpSpPr>
      <p:sp>
        <p:nvSpPr>
          <p:cNvPr id="17" name="Google Shape;17;p32"/>
          <p:cNvSpPr txBox="1">
            <a:spLocks noGrp="1"/>
          </p:cNvSpPr>
          <p:nvPr>
            <p:ph type="body" idx="1"/>
          </p:nvPr>
        </p:nvSpPr>
        <p:spPr>
          <a:xfrm>
            <a:off x="906464"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2"/>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2"/>
          <p:cNvSpPr txBox="1">
            <a:spLocks noGrp="1"/>
          </p:cNvSpPr>
          <p:nvPr>
            <p:ph type="body" idx="3"/>
          </p:nvPr>
        </p:nvSpPr>
        <p:spPr>
          <a:xfrm>
            <a:off x="6370568" y="1592262"/>
            <a:ext cx="4929257"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5132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ubtitle, content &amp; source/footnote">
  <p:cSld name="1_Title, subtitle, content &amp; source/footnote">
    <p:spTree>
      <p:nvGrpSpPr>
        <p:cNvPr id="1" name="Shape 49"/>
        <p:cNvGrpSpPr/>
        <p:nvPr/>
      </p:nvGrpSpPr>
      <p:grpSpPr>
        <a:xfrm>
          <a:off x="0" y="0"/>
          <a:ext cx="0" cy="0"/>
          <a:chOff x="0" y="0"/>
          <a:chExt cx="0" cy="0"/>
        </a:xfrm>
      </p:grpSpPr>
      <p:sp>
        <p:nvSpPr>
          <p:cNvPr id="50" name="Google Shape;50;p41"/>
          <p:cNvSpPr txBox="1">
            <a:spLocks noGrp="1"/>
          </p:cNvSpPr>
          <p:nvPr>
            <p:ph type="body" idx="1"/>
          </p:nvPr>
        </p:nvSpPr>
        <p:spPr>
          <a:xfrm>
            <a:off x="906464" y="1592263"/>
            <a:ext cx="4929257"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1"/>
          <p:cNvSpPr txBox="1">
            <a:spLocks noGrp="1"/>
          </p:cNvSpPr>
          <p:nvPr>
            <p:ph type="body" idx="2"/>
          </p:nvPr>
        </p:nvSpPr>
        <p:spPr>
          <a:xfrm>
            <a:off x="906464" y="5756086"/>
            <a:ext cx="4929257"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1"/>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1"/>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1"/>
          <p:cNvSpPr txBox="1">
            <a:spLocks noGrp="1"/>
          </p:cNvSpPr>
          <p:nvPr>
            <p:ph type="body" idx="4"/>
          </p:nvPr>
        </p:nvSpPr>
        <p:spPr>
          <a:xfrm>
            <a:off x="6356279" y="1592263"/>
            <a:ext cx="4929257"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1"/>
          <p:cNvSpPr txBox="1">
            <a:spLocks noGrp="1"/>
          </p:cNvSpPr>
          <p:nvPr>
            <p:ph type="body" idx="5"/>
          </p:nvPr>
        </p:nvSpPr>
        <p:spPr>
          <a:xfrm>
            <a:off x="6356279" y="5756086"/>
            <a:ext cx="4929257"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7885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content &amp; pink text box">
  <p:cSld name="Title, subtitle, content &amp; pink text box">
    <p:spTree>
      <p:nvGrpSpPr>
        <p:cNvPr id="1" name="Shape 56"/>
        <p:cNvGrpSpPr/>
        <p:nvPr/>
      </p:nvGrpSpPr>
      <p:grpSpPr>
        <a:xfrm>
          <a:off x="0" y="0"/>
          <a:ext cx="0" cy="0"/>
          <a:chOff x="0" y="0"/>
          <a:chExt cx="0" cy="0"/>
        </a:xfrm>
      </p:grpSpPr>
      <p:sp>
        <p:nvSpPr>
          <p:cNvPr id="57" name="Google Shape;57;p42"/>
          <p:cNvSpPr/>
          <p:nvPr/>
        </p:nvSpPr>
        <p:spPr>
          <a:xfrm>
            <a:off x="359596" y="811658"/>
            <a:ext cx="11743361" cy="4034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a:solidFill>
                <a:schemeClr val="lt1"/>
              </a:solidFill>
              <a:latin typeface="Arial"/>
              <a:ea typeface="Arial"/>
              <a:cs typeface="Arial"/>
              <a:sym typeface="Arial"/>
            </a:endParaRPr>
          </a:p>
        </p:txBody>
      </p:sp>
      <p:sp>
        <p:nvSpPr>
          <p:cNvPr id="58" name="Google Shape;58;p42"/>
          <p:cNvSpPr txBox="1">
            <a:spLocks noGrp="1"/>
          </p:cNvSpPr>
          <p:nvPr>
            <p:ph type="body" idx="1"/>
          </p:nvPr>
        </p:nvSpPr>
        <p:spPr>
          <a:xfrm>
            <a:off x="906462" y="1592264"/>
            <a:ext cx="5868909" cy="426561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2"/>
          <p:cNvSpPr txBox="1">
            <a:spLocks noGrp="1"/>
          </p:cNvSpPr>
          <p:nvPr>
            <p:ph type="title"/>
          </p:nvPr>
        </p:nvSpPr>
        <p:spPr>
          <a:xfrm>
            <a:off x="906463" y="506192"/>
            <a:ext cx="5868910"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2"/>
          <p:cNvSpPr txBox="1">
            <a:spLocks noGrp="1"/>
          </p:cNvSpPr>
          <p:nvPr>
            <p:ph type="body" idx="2"/>
          </p:nvPr>
        </p:nvSpPr>
        <p:spPr>
          <a:xfrm>
            <a:off x="906463" y="1155943"/>
            <a:ext cx="5868909"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1" name="Google Shape;61;p42"/>
          <p:cNvCxnSpPr/>
          <p:nvPr/>
        </p:nvCxnSpPr>
        <p:spPr>
          <a:xfrm>
            <a:off x="906463" y="1074695"/>
            <a:ext cx="5868908" cy="0"/>
          </a:xfrm>
          <a:prstGeom prst="straightConnector1">
            <a:avLst/>
          </a:prstGeom>
          <a:noFill/>
          <a:ln w="12700" cap="flat" cmpd="sng">
            <a:solidFill>
              <a:schemeClr val="dk2"/>
            </a:solidFill>
            <a:prstDash val="solid"/>
            <a:round/>
            <a:headEnd type="none" w="sm" len="sm"/>
            <a:tailEnd type="none" w="sm" len="sm"/>
          </a:ln>
        </p:spPr>
      </p:cxnSp>
      <p:sp>
        <p:nvSpPr>
          <p:cNvPr id="62" name="Google Shape;62;p42"/>
          <p:cNvSpPr txBox="1">
            <a:spLocks noGrp="1"/>
          </p:cNvSpPr>
          <p:nvPr>
            <p:ph type="body" idx="3"/>
          </p:nvPr>
        </p:nvSpPr>
        <p:spPr>
          <a:xfrm>
            <a:off x="7227063" y="630237"/>
            <a:ext cx="4058473" cy="5227637"/>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3216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title &amp; 2 content with callout box pink solid LHS">
  <p:cSld name="Title, subtitle &amp; 2 content with callout box pink solid LHS">
    <p:spTree>
      <p:nvGrpSpPr>
        <p:cNvPr id="1" name="Shape 63"/>
        <p:cNvGrpSpPr/>
        <p:nvPr/>
      </p:nvGrpSpPr>
      <p:grpSpPr>
        <a:xfrm>
          <a:off x="0" y="0"/>
          <a:ext cx="0" cy="0"/>
          <a:chOff x="0" y="0"/>
          <a:chExt cx="0" cy="0"/>
        </a:xfrm>
      </p:grpSpPr>
      <p:sp>
        <p:nvSpPr>
          <p:cNvPr id="64" name="Google Shape;64;p43"/>
          <p:cNvSpPr txBox="1">
            <a:spLocks noGrp="1"/>
          </p:cNvSpPr>
          <p:nvPr>
            <p:ph type="body" idx="1"/>
          </p:nvPr>
        </p:nvSpPr>
        <p:spPr>
          <a:xfrm>
            <a:off x="3617894" y="1582722"/>
            <a:ext cx="3610240" cy="4265612"/>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43"/>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43"/>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43"/>
          <p:cNvSpPr txBox="1">
            <a:spLocks noGrp="1"/>
          </p:cNvSpPr>
          <p:nvPr>
            <p:ph type="body" idx="3"/>
          </p:nvPr>
        </p:nvSpPr>
        <p:spPr>
          <a:xfrm>
            <a:off x="7675296" y="1582722"/>
            <a:ext cx="3610240" cy="4265612"/>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3"/>
          <p:cNvSpPr txBox="1">
            <a:spLocks noGrp="1"/>
          </p:cNvSpPr>
          <p:nvPr>
            <p:ph type="body" idx="4"/>
          </p:nvPr>
        </p:nvSpPr>
        <p:spPr>
          <a:xfrm>
            <a:off x="906463" y="1592263"/>
            <a:ext cx="2264268" cy="4265612"/>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Font typeface="Arial"/>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18602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mp; 2 content with callout box pink bottom">
  <p:cSld name="Title, subtitle &amp; 2 content with callout box pink bottom">
    <p:spTree>
      <p:nvGrpSpPr>
        <p:cNvPr id="1" name="Shape 69"/>
        <p:cNvGrpSpPr/>
        <p:nvPr/>
      </p:nvGrpSpPr>
      <p:grpSpPr>
        <a:xfrm>
          <a:off x="0" y="0"/>
          <a:ext cx="0" cy="0"/>
          <a:chOff x="0" y="0"/>
          <a:chExt cx="0" cy="0"/>
        </a:xfrm>
      </p:grpSpPr>
      <p:sp>
        <p:nvSpPr>
          <p:cNvPr id="70" name="Google Shape;70;p44"/>
          <p:cNvSpPr txBox="1">
            <a:spLocks noGrp="1"/>
          </p:cNvSpPr>
          <p:nvPr>
            <p:ph type="body" idx="1"/>
          </p:nvPr>
        </p:nvSpPr>
        <p:spPr>
          <a:xfrm>
            <a:off x="906463" y="1582722"/>
            <a:ext cx="4896475" cy="336952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4"/>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44"/>
          <p:cNvSpPr txBox="1">
            <a:spLocks noGrp="1"/>
          </p:cNvSpPr>
          <p:nvPr>
            <p:ph type="body" idx="3"/>
          </p:nvPr>
        </p:nvSpPr>
        <p:spPr>
          <a:xfrm>
            <a:off x="6403349" y="1582722"/>
            <a:ext cx="4896475" cy="336952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4"/>
          <p:cNvSpPr txBox="1">
            <a:spLocks noGrp="1"/>
          </p:cNvSpPr>
          <p:nvPr>
            <p:ph type="body" idx="4"/>
          </p:nvPr>
        </p:nvSpPr>
        <p:spPr>
          <a:xfrm>
            <a:off x="906463" y="5111609"/>
            <a:ext cx="10393362" cy="746266"/>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1978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ubtitle &amp; 3 content">
  <p:cSld name="Title, subtitle &amp; 3 content">
    <p:spTree>
      <p:nvGrpSpPr>
        <p:cNvPr id="1" name="Shape 75"/>
        <p:cNvGrpSpPr/>
        <p:nvPr/>
      </p:nvGrpSpPr>
      <p:grpSpPr>
        <a:xfrm>
          <a:off x="0" y="0"/>
          <a:ext cx="0" cy="0"/>
          <a:chOff x="0" y="0"/>
          <a:chExt cx="0" cy="0"/>
        </a:xfrm>
      </p:grpSpPr>
      <p:sp>
        <p:nvSpPr>
          <p:cNvPr id="76" name="Google Shape;76;p45"/>
          <p:cNvSpPr txBox="1">
            <a:spLocks noGrp="1"/>
          </p:cNvSpPr>
          <p:nvPr>
            <p:ph type="body" idx="1"/>
          </p:nvPr>
        </p:nvSpPr>
        <p:spPr>
          <a:xfrm>
            <a:off x="906463"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5"/>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5"/>
          <p:cNvSpPr txBox="1">
            <a:spLocks noGrp="1"/>
          </p:cNvSpPr>
          <p:nvPr>
            <p:ph type="body" idx="3"/>
          </p:nvPr>
        </p:nvSpPr>
        <p:spPr>
          <a:xfrm>
            <a:off x="4506681"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5"/>
          <p:cNvSpPr txBox="1">
            <a:spLocks noGrp="1"/>
          </p:cNvSpPr>
          <p:nvPr>
            <p:ph type="body" idx="4"/>
          </p:nvPr>
        </p:nvSpPr>
        <p:spPr>
          <a:xfrm>
            <a:off x="8106899" y="1592262"/>
            <a:ext cx="319292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36445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ubtitle &amp; 3 content with pink callout">
  <p:cSld name="Title, subtitle &amp; 3 content with pink callout">
    <p:spTree>
      <p:nvGrpSpPr>
        <p:cNvPr id="1" name="Shape 81"/>
        <p:cNvGrpSpPr/>
        <p:nvPr/>
      </p:nvGrpSpPr>
      <p:grpSpPr>
        <a:xfrm>
          <a:off x="0" y="0"/>
          <a:ext cx="0" cy="0"/>
          <a:chOff x="0" y="0"/>
          <a:chExt cx="0" cy="0"/>
        </a:xfrm>
      </p:grpSpPr>
      <p:sp>
        <p:nvSpPr>
          <p:cNvPr id="82" name="Google Shape;82;p46"/>
          <p:cNvSpPr txBox="1">
            <a:spLocks noGrp="1"/>
          </p:cNvSpPr>
          <p:nvPr>
            <p:ph type="body" idx="1"/>
          </p:nvPr>
        </p:nvSpPr>
        <p:spPr>
          <a:xfrm>
            <a:off x="906463"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6"/>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46"/>
          <p:cNvSpPr txBox="1">
            <a:spLocks noGrp="1"/>
          </p:cNvSpPr>
          <p:nvPr>
            <p:ph type="body" idx="3"/>
          </p:nvPr>
        </p:nvSpPr>
        <p:spPr>
          <a:xfrm>
            <a:off x="4506681"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46"/>
          <p:cNvSpPr txBox="1">
            <a:spLocks noGrp="1"/>
          </p:cNvSpPr>
          <p:nvPr>
            <p:ph type="body" idx="4"/>
          </p:nvPr>
        </p:nvSpPr>
        <p:spPr>
          <a:xfrm>
            <a:off x="8106899" y="1592263"/>
            <a:ext cx="3192926" cy="342186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6"/>
          <p:cNvSpPr txBox="1">
            <a:spLocks noGrp="1"/>
          </p:cNvSpPr>
          <p:nvPr>
            <p:ph type="body" idx="5"/>
          </p:nvPr>
        </p:nvSpPr>
        <p:spPr>
          <a:xfrm>
            <a:off x="906463" y="5111609"/>
            <a:ext cx="10393362" cy="746266"/>
          </a:xfrm>
          <a:prstGeom prst="rect">
            <a:avLst/>
          </a:prstGeom>
          <a:solidFill>
            <a:schemeClr val="accent1"/>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600"/>
              <a:buNone/>
              <a:defRPr>
                <a:solidFill>
                  <a:schemeClr val="lt1"/>
                </a:solidFil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23341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mp; graph with title">
  <p:cSld name="Title &amp; graph with title">
    <p:spTree>
      <p:nvGrpSpPr>
        <p:cNvPr id="1" name="Shape 88"/>
        <p:cNvGrpSpPr/>
        <p:nvPr/>
      </p:nvGrpSpPr>
      <p:grpSpPr>
        <a:xfrm>
          <a:off x="0" y="0"/>
          <a:ext cx="0" cy="0"/>
          <a:chOff x="0" y="0"/>
          <a:chExt cx="0" cy="0"/>
        </a:xfrm>
      </p:grpSpPr>
      <p:sp>
        <p:nvSpPr>
          <p:cNvPr id="89" name="Google Shape;89;p47"/>
          <p:cNvSpPr txBox="1">
            <a:spLocks noGrp="1"/>
          </p:cNvSpPr>
          <p:nvPr>
            <p:ph type="body" idx="1"/>
          </p:nvPr>
        </p:nvSpPr>
        <p:spPr>
          <a:xfrm>
            <a:off x="2039565" y="1532878"/>
            <a:ext cx="8112871"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800"/>
              <a:buNone/>
              <a:defRPr sz="18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47"/>
          <p:cNvSpPr>
            <a:spLocks noGrp="1"/>
          </p:cNvSpPr>
          <p:nvPr>
            <p:ph type="chart" idx="2"/>
          </p:nvPr>
        </p:nvSpPr>
        <p:spPr>
          <a:xfrm>
            <a:off x="2039831" y="1999130"/>
            <a:ext cx="8112338" cy="3702927"/>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 name="Google Shape;91;p47"/>
          <p:cNvSpPr txBox="1">
            <a:spLocks noGrp="1"/>
          </p:cNvSpPr>
          <p:nvPr>
            <p:ph type="body" idx="3"/>
          </p:nvPr>
        </p:nvSpPr>
        <p:spPr>
          <a:xfrm>
            <a:off x="2039565" y="5749501"/>
            <a:ext cx="8112871"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47"/>
          <p:cNvSpPr txBox="1">
            <a:spLocks noGrp="1"/>
          </p:cNvSpPr>
          <p:nvPr>
            <p:ph type="body" idx="4"/>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28617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mp; 2 graphs with text &amp; titles">
  <p:cSld name="Title &amp; 2 graphs with text &amp; titles">
    <p:spTree>
      <p:nvGrpSpPr>
        <p:cNvPr id="1" name="Shape 94"/>
        <p:cNvGrpSpPr/>
        <p:nvPr/>
      </p:nvGrpSpPr>
      <p:grpSpPr>
        <a:xfrm>
          <a:off x="0" y="0"/>
          <a:ext cx="0" cy="0"/>
          <a:chOff x="0" y="0"/>
          <a:chExt cx="0" cy="0"/>
        </a:xfrm>
      </p:grpSpPr>
      <p:sp>
        <p:nvSpPr>
          <p:cNvPr id="95" name="Google Shape;95;p48"/>
          <p:cNvSpPr txBox="1">
            <a:spLocks noGrp="1"/>
          </p:cNvSpPr>
          <p:nvPr>
            <p:ph type="body" idx="1"/>
          </p:nvPr>
        </p:nvSpPr>
        <p:spPr>
          <a:xfrm>
            <a:off x="906500" y="1549660"/>
            <a:ext cx="4780276"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8"/>
          <p:cNvSpPr>
            <a:spLocks noGrp="1"/>
          </p:cNvSpPr>
          <p:nvPr>
            <p:ph type="chart" idx="2"/>
          </p:nvPr>
        </p:nvSpPr>
        <p:spPr>
          <a:xfrm>
            <a:off x="906463" y="1999130"/>
            <a:ext cx="4779962" cy="2411505"/>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7" name="Google Shape;97;p48"/>
          <p:cNvSpPr txBox="1">
            <a:spLocks noGrp="1"/>
          </p:cNvSpPr>
          <p:nvPr>
            <p:ph type="body" idx="3"/>
          </p:nvPr>
        </p:nvSpPr>
        <p:spPr>
          <a:xfrm>
            <a:off x="906500" y="5753422"/>
            <a:ext cx="4780276"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8"/>
          <p:cNvSpPr txBox="1">
            <a:spLocks noGrp="1"/>
          </p:cNvSpPr>
          <p:nvPr>
            <p:ph type="body" idx="4"/>
          </p:nvPr>
        </p:nvSpPr>
        <p:spPr>
          <a:xfrm>
            <a:off x="906461" y="4544359"/>
            <a:ext cx="4779956" cy="1010462"/>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48"/>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8"/>
          <p:cNvSpPr txBox="1">
            <a:spLocks noGrp="1"/>
          </p:cNvSpPr>
          <p:nvPr>
            <p:ph type="body" idx="6"/>
          </p:nvPr>
        </p:nvSpPr>
        <p:spPr>
          <a:xfrm>
            <a:off x="6519900" y="1549660"/>
            <a:ext cx="4780276"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8"/>
          <p:cNvSpPr>
            <a:spLocks noGrp="1"/>
          </p:cNvSpPr>
          <p:nvPr>
            <p:ph type="chart" idx="7"/>
          </p:nvPr>
        </p:nvSpPr>
        <p:spPr>
          <a:xfrm>
            <a:off x="6519863" y="1999130"/>
            <a:ext cx="4779962" cy="2411505"/>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48"/>
          <p:cNvSpPr txBox="1">
            <a:spLocks noGrp="1"/>
          </p:cNvSpPr>
          <p:nvPr>
            <p:ph type="body" idx="8"/>
          </p:nvPr>
        </p:nvSpPr>
        <p:spPr>
          <a:xfrm>
            <a:off x="6519900" y="5753422"/>
            <a:ext cx="4780276" cy="1678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48"/>
          <p:cNvSpPr txBox="1">
            <a:spLocks noGrp="1"/>
          </p:cNvSpPr>
          <p:nvPr>
            <p:ph type="body" idx="9"/>
          </p:nvPr>
        </p:nvSpPr>
        <p:spPr>
          <a:xfrm>
            <a:off x="6519861" y="4544359"/>
            <a:ext cx="4779956" cy="1010462"/>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04806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ext box &amp; graph with titles">
  <p:cSld name="Title, text box &amp; graph with titles">
    <p:spTree>
      <p:nvGrpSpPr>
        <p:cNvPr id="1" name="Shape 105"/>
        <p:cNvGrpSpPr/>
        <p:nvPr/>
      </p:nvGrpSpPr>
      <p:grpSpPr>
        <a:xfrm>
          <a:off x="0" y="0"/>
          <a:ext cx="0" cy="0"/>
          <a:chOff x="0" y="0"/>
          <a:chExt cx="0" cy="0"/>
        </a:xfrm>
      </p:grpSpPr>
      <p:sp>
        <p:nvSpPr>
          <p:cNvPr id="106" name="Google Shape;106;p49"/>
          <p:cNvSpPr txBox="1">
            <a:spLocks noGrp="1"/>
          </p:cNvSpPr>
          <p:nvPr>
            <p:ph type="body" idx="1"/>
          </p:nvPr>
        </p:nvSpPr>
        <p:spPr>
          <a:xfrm>
            <a:off x="906463" y="1559934"/>
            <a:ext cx="4784889"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9"/>
          <p:cNvSpPr txBox="1">
            <a:spLocks noGrp="1"/>
          </p:cNvSpPr>
          <p:nvPr>
            <p:ph type="body" idx="2"/>
          </p:nvPr>
        </p:nvSpPr>
        <p:spPr>
          <a:xfrm>
            <a:off x="6358059" y="1559934"/>
            <a:ext cx="4942091" cy="343161"/>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None/>
              <a:defRPr sz="16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9"/>
          <p:cNvSpPr>
            <a:spLocks noGrp="1"/>
          </p:cNvSpPr>
          <p:nvPr>
            <p:ph type="chart" idx="3"/>
          </p:nvPr>
        </p:nvSpPr>
        <p:spPr>
          <a:xfrm>
            <a:off x="6358059" y="1999130"/>
            <a:ext cx="4941766" cy="3579737"/>
          </a:xfrm>
          <a:prstGeom prst="rect">
            <a:avLst/>
          </a:prstGeom>
          <a:solidFill>
            <a:srgbClr val="ECECEC"/>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dk2"/>
              </a:buClr>
              <a:buSzPts val="1600"/>
              <a:buFont typeface="Arial"/>
              <a:buNone/>
              <a:defRPr sz="16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9" name="Google Shape;109;p49"/>
          <p:cNvSpPr txBox="1">
            <a:spLocks noGrp="1"/>
          </p:cNvSpPr>
          <p:nvPr>
            <p:ph type="body" idx="4"/>
          </p:nvPr>
        </p:nvSpPr>
        <p:spPr>
          <a:xfrm>
            <a:off x="6358059" y="5757371"/>
            <a:ext cx="4941766" cy="2421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9"/>
          <p:cNvSpPr txBox="1">
            <a:spLocks noGrp="1"/>
          </p:cNvSpPr>
          <p:nvPr>
            <p:ph type="body" idx="5"/>
          </p:nvPr>
        </p:nvSpPr>
        <p:spPr>
          <a:xfrm>
            <a:off x="906464" y="1999130"/>
            <a:ext cx="4785420" cy="3858745"/>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49"/>
          <p:cNvSpPr txBox="1">
            <a:spLocks noGrp="1"/>
          </p:cNvSpPr>
          <p:nvPr>
            <p:ph type="body" idx="6"/>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823437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title text &amp; table">
  <p:cSld name="Title, subtitle text &amp; table">
    <p:spTree>
      <p:nvGrpSpPr>
        <p:cNvPr id="1" name="Shape 113"/>
        <p:cNvGrpSpPr/>
        <p:nvPr/>
      </p:nvGrpSpPr>
      <p:grpSpPr>
        <a:xfrm>
          <a:off x="0" y="0"/>
          <a:ext cx="0" cy="0"/>
          <a:chOff x="0" y="0"/>
          <a:chExt cx="0" cy="0"/>
        </a:xfrm>
      </p:grpSpPr>
      <p:sp>
        <p:nvSpPr>
          <p:cNvPr id="114" name="Google Shape;114;p50"/>
          <p:cNvSpPr txBox="1">
            <a:spLocks noGrp="1"/>
          </p:cNvSpPr>
          <p:nvPr>
            <p:ph type="body" idx="1"/>
          </p:nvPr>
        </p:nvSpPr>
        <p:spPr>
          <a:xfrm>
            <a:off x="906463" y="1592263"/>
            <a:ext cx="2972202"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0"/>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50"/>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02334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slide with MOL logo top">
  <p:cSld name="Blank slide with MOL logo top">
    <p:bg>
      <p:bgPr>
        <a:solidFill>
          <a:schemeClr val="lt1"/>
        </a:solidFill>
        <a:effectLst/>
      </p:bgPr>
    </p:bg>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4405561" y="63653"/>
            <a:ext cx="3380879" cy="966646"/>
          </a:xfrm>
          <a:prstGeom prst="rect">
            <a:avLst/>
          </a:prstGeom>
          <a:noFill/>
          <a:ln>
            <a:noFill/>
          </a:ln>
        </p:spPr>
      </p:pic>
      <p:cxnSp>
        <p:nvCxnSpPr>
          <p:cNvPr id="23" name="Google Shape;23;p33"/>
          <p:cNvCxnSpPr/>
          <p:nvPr/>
        </p:nvCxnSpPr>
        <p:spPr>
          <a:xfrm>
            <a:off x="906463" y="1083362"/>
            <a:ext cx="10393362" cy="0"/>
          </a:xfrm>
          <a:prstGeom prst="straightConnector1">
            <a:avLst/>
          </a:prstGeom>
          <a:noFill/>
          <a:ln w="12700"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2106899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table">
  <p:cSld name="Title, subtitle &amp; table">
    <p:spTree>
      <p:nvGrpSpPr>
        <p:cNvPr id="1" name="Shape 117"/>
        <p:cNvGrpSpPr/>
        <p:nvPr/>
      </p:nvGrpSpPr>
      <p:grpSpPr>
        <a:xfrm>
          <a:off x="0" y="0"/>
          <a:ext cx="0" cy="0"/>
          <a:chOff x="0" y="0"/>
          <a:chExt cx="0" cy="0"/>
        </a:xfrm>
      </p:grpSpPr>
      <p:sp>
        <p:nvSpPr>
          <p:cNvPr id="118" name="Google Shape;118;p51"/>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51"/>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01955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mp; pic with caption">
  <p:cSld name="Title &amp; pic with caption">
    <p:spTree>
      <p:nvGrpSpPr>
        <p:cNvPr id="1" name="Shape 120"/>
        <p:cNvGrpSpPr/>
        <p:nvPr/>
      </p:nvGrpSpPr>
      <p:grpSpPr>
        <a:xfrm>
          <a:off x="0" y="0"/>
          <a:ext cx="0" cy="0"/>
          <a:chOff x="0" y="0"/>
          <a:chExt cx="0" cy="0"/>
        </a:xfrm>
      </p:grpSpPr>
      <p:sp>
        <p:nvSpPr>
          <p:cNvPr id="121" name="Google Shape;121;p52"/>
          <p:cNvSpPr>
            <a:spLocks noGrp="1"/>
          </p:cNvSpPr>
          <p:nvPr>
            <p:ph type="pic" idx="2"/>
          </p:nvPr>
        </p:nvSpPr>
        <p:spPr>
          <a:xfrm>
            <a:off x="906463" y="1592263"/>
            <a:ext cx="10393362" cy="426561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2" name="Google Shape;122;p52"/>
          <p:cNvSpPr txBox="1">
            <a:spLocks noGrp="1"/>
          </p:cNvSpPr>
          <p:nvPr>
            <p:ph type="body" idx="1"/>
          </p:nvPr>
        </p:nvSpPr>
        <p:spPr>
          <a:xfrm>
            <a:off x="906463" y="5512279"/>
            <a:ext cx="10393362"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2"/>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52"/>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87490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mp; 4 pics with captions">
  <p:cSld name="Title &amp; 4 pics with captions">
    <p:spTree>
      <p:nvGrpSpPr>
        <p:cNvPr id="1" name="Shape 125"/>
        <p:cNvGrpSpPr/>
        <p:nvPr/>
      </p:nvGrpSpPr>
      <p:grpSpPr>
        <a:xfrm>
          <a:off x="0" y="0"/>
          <a:ext cx="0" cy="0"/>
          <a:chOff x="0" y="0"/>
          <a:chExt cx="0" cy="0"/>
        </a:xfrm>
      </p:grpSpPr>
      <p:sp>
        <p:nvSpPr>
          <p:cNvPr id="126" name="Google Shape;126;p53"/>
          <p:cNvSpPr>
            <a:spLocks noGrp="1"/>
          </p:cNvSpPr>
          <p:nvPr>
            <p:ph type="pic" idx="2"/>
          </p:nvPr>
        </p:nvSpPr>
        <p:spPr>
          <a:xfrm>
            <a:off x="906462"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7" name="Google Shape;127;p53"/>
          <p:cNvSpPr txBox="1">
            <a:spLocks noGrp="1"/>
          </p:cNvSpPr>
          <p:nvPr>
            <p:ph type="body" idx="1"/>
          </p:nvPr>
        </p:nvSpPr>
        <p:spPr>
          <a:xfrm>
            <a:off x="906462"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53"/>
          <p:cNvSpPr>
            <a:spLocks noGrp="1"/>
          </p:cNvSpPr>
          <p:nvPr>
            <p:ph type="pic" idx="3"/>
          </p:nvPr>
        </p:nvSpPr>
        <p:spPr>
          <a:xfrm>
            <a:off x="906462"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9" name="Google Shape;129;p53"/>
          <p:cNvSpPr txBox="1">
            <a:spLocks noGrp="1"/>
          </p:cNvSpPr>
          <p:nvPr>
            <p:ph type="body" idx="4"/>
          </p:nvPr>
        </p:nvSpPr>
        <p:spPr>
          <a:xfrm>
            <a:off x="906462"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53"/>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53"/>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53"/>
          <p:cNvSpPr>
            <a:spLocks noGrp="1"/>
          </p:cNvSpPr>
          <p:nvPr>
            <p:ph type="pic" idx="6"/>
          </p:nvPr>
        </p:nvSpPr>
        <p:spPr>
          <a:xfrm>
            <a:off x="8127448"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Google Shape;133;p53"/>
          <p:cNvSpPr txBox="1">
            <a:spLocks noGrp="1"/>
          </p:cNvSpPr>
          <p:nvPr>
            <p:ph type="body" idx="7"/>
          </p:nvPr>
        </p:nvSpPr>
        <p:spPr>
          <a:xfrm>
            <a:off x="8127448"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3"/>
          <p:cNvSpPr>
            <a:spLocks noGrp="1"/>
          </p:cNvSpPr>
          <p:nvPr>
            <p:ph type="pic" idx="8"/>
          </p:nvPr>
        </p:nvSpPr>
        <p:spPr>
          <a:xfrm>
            <a:off x="8127448"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5" name="Google Shape;135;p53"/>
          <p:cNvSpPr txBox="1">
            <a:spLocks noGrp="1"/>
          </p:cNvSpPr>
          <p:nvPr>
            <p:ph type="body" idx="9"/>
          </p:nvPr>
        </p:nvSpPr>
        <p:spPr>
          <a:xfrm>
            <a:off x="8127448"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53"/>
          <p:cNvSpPr>
            <a:spLocks noGrp="1"/>
          </p:cNvSpPr>
          <p:nvPr>
            <p:ph type="pic" idx="13"/>
          </p:nvPr>
        </p:nvSpPr>
        <p:spPr>
          <a:xfrm>
            <a:off x="4516955" y="1607247"/>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7" name="Google Shape;137;p53"/>
          <p:cNvSpPr txBox="1">
            <a:spLocks noGrp="1"/>
          </p:cNvSpPr>
          <p:nvPr>
            <p:ph type="body" idx="14"/>
          </p:nvPr>
        </p:nvSpPr>
        <p:spPr>
          <a:xfrm>
            <a:off x="4516955" y="3225621"/>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53"/>
          <p:cNvSpPr>
            <a:spLocks noGrp="1"/>
          </p:cNvSpPr>
          <p:nvPr>
            <p:ph type="pic" idx="15"/>
          </p:nvPr>
        </p:nvSpPr>
        <p:spPr>
          <a:xfrm>
            <a:off x="4516955" y="3904179"/>
            <a:ext cx="3172377" cy="196396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9" name="Google Shape;139;p53"/>
          <p:cNvSpPr txBox="1">
            <a:spLocks noGrp="1"/>
          </p:cNvSpPr>
          <p:nvPr>
            <p:ph type="body" idx="16"/>
          </p:nvPr>
        </p:nvSpPr>
        <p:spPr>
          <a:xfrm>
            <a:off x="4516955" y="5522553"/>
            <a:ext cx="3172377" cy="345596"/>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744640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mp; pic with caption">
  <p:cSld name="1_Title &amp; pic with caption">
    <p:spTree>
      <p:nvGrpSpPr>
        <p:cNvPr id="1" name="Shape 140"/>
        <p:cNvGrpSpPr/>
        <p:nvPr/>
      </p:nvGrpSpPr>
      <p:grpSpPr>
        <a:xfrm>
          <a:off x="0" y="0"/>
          <a:ext cx="0" cy="0"/>
          <a:chOff x="0" y="0"/>
          <a:chExt cx="0" cy="0"/>
        </a:xfrm>
      </p:grpSpPr>
      <p:sp>
        <p:nvSpPr>
          <p:cNvPr id="141" name="Google Shape;141;p54"/>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54"/>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54"/>
          <p:cNvSpPr>
            <a:spLocks noGrp="1"/>
          </p:cNvSpPr>
          <p:nvPr>
            <p:ph type="pic" idx="2"/>
          </p:nvPr>
        </p:nvSpPr>
        <p:spPr>
          <a:xfrm>
            <a:off x="906463" y="1592263"/>
            <a:ext cx="2463461"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4" name="Google Shape;144;p54"/>
          <p:cNvSpPr txBox="1">
            <a:spLocks noGrp="1"/>
          </p:cNvSpPr>
          <p:nvPr>
            <p:ph type="body" idx="3"/>
          </p:nvPr>
        </p:nvSpPr>
        <p:spPr>
          <a:xfrm>
            <a:off x="906463" y="3683973"/>
            <a:ext cx="2462109"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4"/>
          <p:cNvSpPr txBox="1">
            <a:spLocks noGrp="1"/>
          </p:cNvSpPr>
          <p:nvPr>
            <p:ph type="body" idx="4"/>
          </p:nvPr>
        </p:nvSpPr>
        <p:spPr>
          <a:xfrm>
            <a:off x="3708971" y="1592262"/>
            <a:ext cx="7576566"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sz="1600"/>
            </a:lvl1pPr>
            <a:lvl2pPr marL="914400" lvl="1" indent="-330200" algn="l">
              <a:lnSpc>
                <a:spcPct val="100000"/>
              </a:lnSpc>
              <a:spcBef>
                <a:spcPts val="0"/>
              </a:spcBef>
              <a:spcAft>
                <a:spcPts val="0"/>
              </a:spcAft>
              <a:buClr>
                <a:schemeClr val="dk2"/>
              </a:buClr>
              <a:buSzPts val="1600"/>
              <a:buChar char="•"/>
              <a:defRPr sz="1600"/>
            </a:lvl2pPr>
            <a:lvl3pPr marL="1371600" lvl="2" indent="-330200" algn="l">
              <a:lnSpc>
                <a:spcPct val="100000"/>
              </a:lnSpc>
              <a:spcBef>
                <a:spcPts val="0"/>
              </a:spcBef>
              <a:spcAft>
                <a:spcPts val="0"/>
              </a:spcAft>
              <a:buClr>
                <a:schemeClr val="dk2"/>
              </a:buClr>
              <a:buSzPts val="1600"/>
              <a:buChar char="•"/>
              <a:defRPr sz="16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97849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amp; pic with caption">
  <p:cSld name="2_Title &amp; pic with caption">
    <p:spTree>
      <p:nvGrpSpPr>
        <p:cNvPr id="1" name="Shape 146"/>
        <p:cNvGrpSpPr/>
        <p:nvPr/>
      </p:nvGrpSpPr>
      <p:grpSpPr>
        <a:xfrm>
          <a:off x="0" y="0"/>
          <a:ext cx="0" cy="0"/>
          <a:chOff x="0" y="0"/>
          <a:chExt cx="0" cy="0"/>
        </a:xfrm>
      </p:grpSpPr>
      <p:sp>
        <p:nvSpPr>
          <p:cNvPr id="147" name="Google Shape;147;p55"/>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55"/>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55"/>
          <p:cNvSpPr txBox="1">
            <a:spLocks noGrp="1"/>
          </p:cNvSpPr>
          <p:nvPr>
            <p:ph type="body" idx="2"/>
          </p:nvPr>
        </p:nvSpPr>
        <p:spPr>
          <a:xfrm>
            <a:off x="2947598" y="1592262"/>
            <a:ext cx="2805930" cy="4265613"/>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5"/>
          <p:cNvSpPr>
            <a:spLocks noGrp="1"/>
          </p:cNvSpPr>
          <p:nvPr>
            <p:ph type="pic" idx="3"/>
          </p:nvPr>
        </p:nvSpPr>
        <p:spPr>
          <a:xfrm>
            <a:off x="906463" y="1592263"/>
            <a:ext cx="1786045"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1" name="Google Shape;151;p55"/>
          <p:cNvSpPr txBox="1">
            <a:spLocks noGrp="1"/>
          </p:cNvSpPr>
          <p:nvPr>
            <p:ph type="body" idx="4"/>
          </p:nvPr>
        </p:nvSpPr>
        <p:spPr>
          <a:xfrm>
            <a:off x="906463" y="3683973"/>
            <a:ext cx="1785065"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5"/>
          <p:cNvSpPr txBox="1">
            <a:spLocks noGrp="1"/>
          </p:cNvSpPr>
          <p:nvPr>
            <p:ph type="body" idx="5"/>
          </p:nvPr>
        </p:nvSpPr>
        <p:spPr>
          <a:xfrm>
            <a:off x="8479607" y="1592262"/>
            <a:ext cx="2805930" cy="4265613"/>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5"/>
          <p:cNvSpPr>
            <a:spLocks noGrp="1"/>
          </p:cNvSpPr>
          <p:nvPr>
            <p:ph type="pic" idx="6"/>
          </p:nvPr>
        </p:nvSpPr>
        <p:spPr>
          <a:xfrm>
            <a:off x="6438472" y="1592263"/>
            <a:ext cx="1786045" cy="2096159"/>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4" name="Google Shape;154;p55"/>
          <p:cNvSpPr txBox="1">
            <a:spLocks noGrp="1"/>
          </p:cNvSpPr>
          <p:nvPr>
            <p:ph type="body" idx="7"/>
          </p:nvPr>
        </p:nvSpPr>
        <p:spPr>
          <a:xfrm>
            <a:off x="6438472" y="3683973"/>
            <a:ext cx="1785065" cy="898302"/>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b="1"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35242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mp; 3 pics with text">
  <p:cSld name="Title &amp; 3 pics with text">
    <p:spTree>
      <p:nvGrpSpPr>
        <p:cNvPr id="1" name="Shape 155"/>
        <p:cNvGrpSpPr/>
        <p:nvPr/>
      </p:nvGrpSpPr>
      <p:grpSpPr>
        <a:xfrm>
          <a:off x="0" y="0"/>
          <a:ext cx="0" cy="0"/>
          <a:chOff x="0" y="0"/>
          <a:chExt cx="0" cy="0"/>
        </a:xfrm>
      </p:grpSpPr>
      <p:sp>
        <p:nvSpPr>
          <p:cNvPr id="156" name="Google Shape;156;p56"/>
          <p:cNvSpPr>
            <a:spLocks noGrp="1"/>
          </p:cNvSpPr>
          <p:nvPr>
            <p:ph type="pic" idx="2"/>
          </p:nvPr>
        </p:nvSpPr>
        <p:spPr>
          <a:xfrm>
            <a:off x="906463"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7" name="Google Shape;157;p56"/>
          <p:cNvSpPr txBox="1">
            <a:spLocks noGrp="1"/>
          </p:cNvSpPr>
          <p:nvPr>
            <p:ph type="body" idx="1"/>
          </p:nvPr>
        </p:nvSpPr>
        <p:spPr>
          <a:xfrm>
            <a:off x="906463"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6"/>
          <p:cNvSpPr txBox="1">
            <a:spLocks noGrp="1"/>
          </p:cNvSpPr>
          <p:nvPr>
            <p:ph type="body" idx="3"/>
          </p:nvPr>
        </p:nvSpPr>
        <p:spPr>
          <a:xfrm>
            <a:off x="906463"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56"/>
          <p:cNvSpPr txBox="1">
            <a:spLocks noGrp="1"/>
          </p:cNvSpPr>
          <p:nvPr>
            <p:ph type="body" idx="4"/>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56"/>
          <p:cNvSpPr>
            <a:spLocks noGrp="1"/>
          </p:cNvSpPr>
          <p:nvPr>
            <p:ph type="pic" idx="5"/>
          </p:nvPr>
        </p:nvSpPr>
        <p:spPr>
          <a:xfrm>
            <a:off x="4478989"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2" name="Google Shape;162;p56"/>
          <p:cNvSpPr txBox="1">
            <a:spLocks noGrp="1"/>
          </p:cNvSpPr>
          <p:nvPr>
            <p:ph type="body" idx="6"/>
          </p:nvPr>
        </p:nvSpPr>
        <p:spPr>
          <a:xfrm>
            <a:off x="4478989"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56"/>
          <p:cNvSpPr txBox="1">
            <a:spLocks noGrp="1"/>
          </p:cNvSpPr>
          <p:nvPr>
            <p:ph type="body" idx="7"/>
          </p:nvPr>
        </p:nvSpPr>
        <p:spPr>
          <a:xfrm>
            <a:off x="4478989"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56"/>
          <p:cNvSpPr>
            <a:spLocks noGrp="1"/>
          </p:cNvSpPr>
          <p:nvPr>
            <p:ph type="pic" idx="8"/>
          </p:nvPr>
        </p:nvSpPr>
        <p:spPr>
          <a:xfrm>
            <a:off x="8051515" y="1592263"/>
            <a:ext cx="3234022" cy="2025038"/>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5" name="Google Shape;165;p56"/>
          <p:cNvSpPr txBox="1">
            <a:spLocks noGrp="1"/>
          </p:cNvSpPr>
          <p:nvPr>
            <p:ph type="body" idx="9"/>
          </p:nvPr>
        </p:nvSpPr>
        <p:spPr>
          <a:xfrm>
            <a:off x="8051515" y="3617300"/>
            <a:ext cx="3234022"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6"/>
          <p:cNvSpPr txBox="1">
            <a:spLocks noGrp="1"/>
          </p:cNvSpPr>
          <p:nvPr>
            <p:ph type="body" idx="13"/>
          </p:nvPr>
        </p:nvSpPr>
        <p:spPr>
          <a:xfrm>
            <a:off x="8051515" y="4237037"/>
            <a:ext cx="3234014" cy="1620838"/>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93075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mp; 6 pics with captions">
  <p:cSld name="Title &amp; 6 pics with captions">
    <p:spTree>
      <p:nvGrpSpPr>
        <p:cNvPr id="1" name="Shape 167"/>
        <p:cNvGrpSpPr/>
        <p:nvPr/>
      </p:nvGrpSpPr>
      <p:grpSpPr>
        <a:xfrm>
          <a:off x="0" y="0"/>
          <a:ext cx="0" cy="0"/>
          <a:chOff x="0" y="0"/>
          <a:chExt cx="0" cy="0"/>
        </a:xfrm>
      </p:grpSpPr>
      <p:sp>
        <p:nvSpPr>
          <p:cNvPr id="168" name="Google Shape;168;p57"/>
          <p:cNvSpPr>
            <a:spLocks noGrp="1"/>
          </p:cNvSpPr>
          <p:nvPr>
            <p:ph type="pic" idx="2"/>
          </p:nvPr>
        </p:nvSpPr>
        <p:spPr>
          <a:xfrm>
            <a:off x="906463" y="159226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69" name="Google Shape;169;p57"/>
          <p:cNvSpPr txBox="1">
            <a:spLocks noGrp="1"/>
          </p:cNvSpPr>
          <p:nvPr>
            <p:ph type="body" idx="1"/>
          </p:nvPr>
        </p:nvSpPr>
        <p:spPr>
          <a:xfrm>
            <a:off x="906466" y="305142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5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57"/>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7"/>
          <p:cNvSpPr txBox="1">
            <a:spLocks noGrp="1"/>
          </p:cNvSpPr>
          <p:nvPr>
            <p:ph type="body" idx="4"/>
          </p:nvPr>
        </p:nvSpPr>
        <p:spPr>
          <a:xfrm>
            <a:off x="2897650" y="159226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17500" algn="l">
              <a:lnSpc>
                <a:spcPct val="100000"/>
              </a:lnSpc>
              <a:spcBef>
                <a:spcPts val="0"/>
              </a:spcBef>
              <a:spcAft>
                <a:spcPts val="0"/>
              </a:spcAft>
              <a:buClr>
                <a:schemeClr val="dk2"/>
              </a:buClr>
              <a:buSzPts val="1400"/>
              <a:buChar char="•"/>
              <a:defRPr sz="1400"/>
            </a:lvl4pPr>
            <a:lvl5pPr marL="2286000" lvl="4" indent="-317500" algn="l">
              <a:lnSpc>
                <a:spcPct val="100000"/>
              </a:lnSpc>
              <a:spcBef>
                <a:spcPts val="0"/>
              </a:spcBef>
              <a:spcAft>
                <a:spcPts val="0"/>
              </a:spcAft>
              <a:buClr>
                <a:schemeClr val="dk2"/>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7"/>
          <p:cNvSpPr>
            <a:spLocks noGrp="1"/>
          </p:cNvSpPr>
          <p:nvPr>
            <p:ph type="pic" idx="5"/>
          </p:nvPr>
        </p:nvSpPr>
        <p:spPr>
          <a:xfrm>
            <a:off x="6298649" y="159226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4" name="Google Shape;174;p57"/>
          <p:cNvSpPr txBox="1">
            <a:spLocks noGrp="1"/>
          </p:cNvSpPr>
          <p:nvPr>
            <p:ph type="body" idx="6"/>
          </p:nvPr>
        </p:nvSpPr>
        <p:spPr>
          <a:xfrm>
            <a:off x="6298652" y="305142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7"/>
          <p:cNvSpPr txBox="1">
            <a:spLocks noGrp="1"/>
          </p:cNvSpPr>
          <p:nvPr>
            <p:ph type="body" idx="7"/>
          </p:nvPr>
        </p:nvSpPr>
        <p:spPr>
          <a:xfrm>
            <a:off x="8289836" y="159226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7"/>
          <p:cNvSpPr>
            <a:spLocks noGrp="1"/>
          </p:cNvSpPr>
          <p:nvPr>
            <p:ph type="pic" idx="8"/>
          </p:nvPr>
        </p:nvSpPr>
        <p:spPr>
          <a:xfrm>
            <a:off x="906463" y="390685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7" name="Google Shape;177;p57"/>
          <p:cNvSpPr txBox="1">
            <a:spLocks noGrp="1"/>
          </p:cNvSpPr>
          <p:nvPr>
            <p:ph type="body" idx="9"/>
          </p:nvPr>
        </p:nvSpPr>
        <p:spPr>
          <a:xfrm>
            <a:off x="906466" y="536601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57"/>
          <p:cNvSpPr txBox="1">
            <a:spLocks noGrp="1"/>
          </p:cNvSpPr>
          <p:nvPr>
            <p:ph type="body" idx="13"/>
          </p:nvPr>
        </p:nvSpPr>
        <p:spPr>
          <a:xfrm>
            <a:off x="2897650" y="390685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57"/>
          <p:cNvSpPr>
            <a:spLocks noGrp="1"/>
          </p:cNvSpPr>
          <p:nvPr>
            <p:ph type="pic" idx="14"/>
          </p:nvPr>
        </p:nvSpPr>
        <p:spPr>
          <a:xfrm>
            <a:off x="6298649" y="3906853"/>
            <a:ext cx="1836737"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0" name="Google Shape;180;p57"/>
          <p:cNvSpPr txBox="1">
            <a:spLocks noGrp="1"/>
          </p:cNvSpPr>
          <p:nvPr>
            <p:ph type="body" idx="15"/>
          </p:nvPr>
        </p:nvSpPr>
        <p:spPr>
          <a:xfrm>
            <a:off x="6298652" y="5366016"/>
            <a:ext cx="1836737" cy="491860"/>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7"/>
          <p:cNvSpPr txBox="1">
            <a:spLocks noGrp="1"/>
          </p:cNvSpPr>
          <p:nvPr>
            <p:ph type="body" idx="16"/>
          </p:nvPr>
        </p:nvSpPr>
        <p:spPr>
          <a:xfrm>
            <a:off x="8289836" y="3906852"/>
            <a:ext cx="3009989" cy="19510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37933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amp; 6 pics with captions">
  <p:cSld name="1_Title &amp; 6 pics with captions">
    <p:spTree>
      <p:nvGrpSpPr>
        <p:cNvPr id="1" name="Shape 182"/>
        <p:cNvGrpSpPr/>
        <p:nvPr/>
      </p:nvGrpSpPr>
      <p:grpSpPr>
        <a:xfrm>
          <a:off x="0" y="0"/>
          <a:ext cx="0" cy="0"/>
          <a:chOff x="0" y="0"/>
          <a:chExt cx="0" cy="0"/>
        </a:xfrm>
      </p:grpSpPr>
      <p:sp>
        <p:nvSpPr>
          <p:cNvPr id="183" name="Google Shape;183;p58"/>
          <p:cNvSpPr>
            <a:spLocks noGrp="1"/>
          </p:cNvSpPr>
          <p:nvPr>
            <p:ph type="pic" idx="2"/>
          </p:nvPr>
        </p:nvSpPr>
        <p:spPr>
          <a:xfrm>
            <a:off x="906464"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4" name="Google Shape;184;p58"/>
          <p:cNvSpPr txBox="1">
            <a:spLocks noGrp="1"/>
          </p:cNvSpPr>
          <p:nvPr>
            <p:ph type="body" idx="1"/>
          </p:nvPr>
        </p:nvSpPr>
        <p:spPr>
          <a:xfrm>
            <a:off x="906467"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5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58"/>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8"/>
          <p:cNvSpPr txBox="1">
            <a:spLocks noGrp="1"/>
          </p:cNvSpPr>
          <p:nvPr>
            <p:ph type="body" idx="4"/>
          </p:nvPr>
        </p:nvSpPr>
        <p:spPr>
          <a:xfrm>
            <a:off x="2341079"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8"/>
          <p:cNvSpPr>
            <a:spLocks noGrp="1"/>
          </p:cNvSpPr>
          <p:nvPr>
            <p:ph type="pic" idx="5"/>
          </p:nvPr>
        </p:nvSpPr>
        <p:spPr>
          <a:xfrm>
            <a:off x="906464"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89" name="Google Shape;189;p58"/>
          <p:cNvSpPr txBox="1">
            <a:spLocks noGrp="1"/>
          </p:cNvSpPr>
          <p:nvPr>
            <p:ph type="body" idx="6"/>
          </p:nvPr>
        </p:nvSpPr>
        <p:spPr>
          <a:xfrm>
            <a:off x="906467"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8"/>
          <p:cNvSpPr txBox="1">
            <a:spLocks noGrp="1"/>
          </p:cNvSpPr>
          <p:nvPr>
            <p:ph type="body" idx="7"/>
          </p:nvPr>
        </p:nvSpPr>
        <p:spPr>
          <a:xfrm>
            <a:off x="2341079"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8"/>
          <p:cNvSpPr>
            <a:spLocks noGrp="1"/>
          </p:cNvSpPr>
          <p:nvPr>
            <p:ph type="pic" idx="8"/>
          </p:nvPr>
        </p:nvSpPr>
        <p:spPr>
          <a:xfrm>
            <a:off x="4478450"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2" name="Google Shape;192;p58"/>
          <p:cNvSpPr txBox="1">
            <a:spLocks noGrp="1"/>
          </p:cNvSpPr>
          <p:nvPr>
            <p:ph type="body" idx="9"/>
          </p:nvPr>
        </p:nvSpPr>
        <p:spPr>
          <a:xfrm>
            <a:off x="4478453"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58"/>
          <p:cNvSpPr txBox="1">
            <a:spLocks noGrp="1"/>
          </p:cNvSpPr>
          <p:nvPr>
            <p:ph type="body" idx="13"/>
          </p:nvPr>
        </p:nvSpPr>
        <p:spPr>
          <a:xfrm>
            <a:off x="5913065"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58"/>
          <p:cNvSpPr>
            <a:spLocks noGrp="1"/>
          </p:cNvSpPr>
          <p:nvPr>
            <p:ph type="pic" idx="14"/>
          </p:nvPr>
        </p:nvSpPr>
        <p:spPr>
          <a:xfrm>
            <a:off x="4478450"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5" name="Google Shape;195;p58"/>
          <p:cNvSpPr txBox="1">
            <a:spLocks noGrp="1"/>
          </p:cNvSpPr>
          <p:nvPr>
            <p:ph type="body" idx="15"/>
          </p:nvPr>
        </p:nvSpPr>
        <p:spPr>
          <a:xfrm>
            <a:off x="4478453"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58"/>
          <p:cNvSpPr txBox="1">
            <a:spLocks noGrp="1"/>
          </p:cNvSpPr>
          <p:nvPr>
            <p:ph type="body" idx="16"/>
          </p:nvPr>
        </p:nvSpPr>
        <p:spPr>
          <a:xfrm>
            <a:off x="5913065"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8"/>
          <p:cNvSpPr>
            <a:spLocks noGrp="1"/>
          </p:cNvSpPr>
          <p:nvPr>
            <p:ph type="pic" idx="17"/>
          </p:nvPr>
        </p:nvSpPr>
        <p:spPr>
          <a:xfrm>
            <a:off x="8036385" y="1592263"/>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8" name="Google Shape;198;p58"/>
          <p:cNvSpPr txBox="1">
            <a:spLocks noGrp="1"/>
          </p:cNvSpPr>
          <p:nvPr>
            <p:ph type="body" idx="18"/>
          </p:nvPr>
        </p:nvSpPr>
        <p:spPr>
          <a:xfrm>
            <a:off x="8036388" y="2951146"/>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58"/>
          <p:cNvSpPr txBox="1">
            <a:spLocks noGrp="1"/>
          </p:cNvSpPr>
          <p:nvPr>
            <p:ph type="body" idx="19"/>
          </p:nvPr>
        </p:nvSpPr>
        <p:spPr>
          <a:xfrm>
            <a:off x="9471000" y="1592262"/>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58"/>
          <p:cNvSpPr>
            <a:spLocks noGrp="1"/>
          </p:cNvSpPr>
          <p:nvPr>
            <p:ph type="pic" idx="20"/>
          </p:nvPr>
        </p:nvSpPr>
        <p:spPr>
          <a:xfrm>
            <a:off x="8036385" y="3906854"/>
            <a:ext cx="1261383" cy="1951021"/>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1" name="Google Shape;201;p58"/>
          <p:cNvSpPr txBox="1">
            <a:spLocks noGrp="1"/>
          </p:cNvSpPr>
          <p:nvPr>
            <p:ph type="body" idx="21"/>
          </p:nvPr>
        </p:nvSpPr>
        <p:spPr>
          <a:xfrm>
            <a:off x="8036388" y="5265737"/>
            <a:ext cx="1261383" cy="592139"/>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900"/>
              <a:buNone/>
              <a:defRPr sz="9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8"/>
          <p:cNvSpPr txBox="1">
            <a:spLocks noGrp="1"/>
          </p:cNvSpPr>
          <p:nvPr>
            <p:ph type="body" idx="22"/>
          </p:nvPr>
        </p:nvSpPr>
        <p:spPr>
          <a:xfrm>
            <a:off x="9471000" y="3906853"/>
            <a:ext cx="1830230" cy="1951021"/>
          </a:xfrm>
          <a:prstGeom prst="rect">
            <a:avLst/>
          </a:prstGeom>
          <a:noFill/>
          <a:ln>
            <a:noFill/>
          </a:ln>
        </p:spPr>
        <p:txBody>
          <a:bodyPr spcFirstLastPara="1" wrap="square" lIns="0" tIns="45700" rIns="91425" bIns="45700" anchor="t" anchorCtr="0">
            <a:noAutofit/>
          </a:bodyPr>
          <a:lstStyle>
            <a:lvl1pPr marL="457200" lvl="0" indent="-298450" algn="l">
              <a:lnSpc>
                <a:spcPct val="100000"/>
              </a:lnSpc>
              <a:spcBef>
                <a:spcPts val="0"/>
              </a:spcBef>
              <a:spcAft>
                <a:spcPts val="0"/>
              </a:spcAft>
              <a:buClr>
                <a:schemeClr val="dk2"/>
              </a:buClr>
              <a:buSzPts val="1100"/>
              <a:buChar char="•"/>
              <a:defRPr sz="1100"/>
            </a:lvl1pPr>
            <a:lvl2pPr marL="914400" lvl="1" indent="-298450" algn="l">
              <a:lnSpc>
                <a:spcPct val="100000"/>
              </a:lnSpc>
              <a:spcBef>
                <a:spcPts val="0"/>
              </a:spcBef>
              <a:spcAft>
                <a:spcPts val="0"/>
              </a:spcAft>
              <a:buClr>
                <a:schemeClr val="dk2"/>
              </a:buClr>
              <a:buSzPts val="1100"/>
              <a:buChar char="•"/>
              <a:defRPr sz="1100"/>
            </a:lvl2pPr>
            <a:lvl3pPr marL="1371600" lvl="2" indent="-298450" algn="l">
              <a:lnSpc>
                <a:spcPct val="100000"/>
              </a:lnSpc>
              <a:spcBef>
                <a:spcPts val="0"/>
              </a:spcBef>
              <a:spcAft>
                <a:spcPts val="0"/>
              </a:spcAft>
              <a:buClr>
                <a:schemeClr val="dk2"/>
              </a:buClr>
              <a:buSzPts val="1100"/>
              <a:buChar char="•"/>
              <a:defRPr sz="11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23453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pics &amp; titles with text ">
  <p:cSld name="Title, 2 pics &amp; titles with text ">
    <p:spTree>
      <p:nvGrpSpPr>
        <p:cNvPr id="1" name="Shape 203"/>
        <p:cNvGrpSpPr/>
        <p:nvPr/>
      </p:nvGrpSpPr>
      <p:grpSpPr>
        <a:xfrm>
          <a:off x="0" y="0"/>
          <a:ext cx="0" cy="0"/>
          <a:chOff x="0" y="0"/>
          <a:chExt cx="0" cy="0"/>
        </a:xfrm>
      </p:grpSpPr>
      <p:sp>
        <p:nvSpPr>
          <p:cNvPr id="204" name="Google Shape;204;p59"/>
          <p:cNvSpPr>
            <a:spLocks noGrp="1"/>
          </p:cNvSpPr>
          <p:nvPr>
            <p:ph type="pic" idx="2"/>
          </p:nvPr>
        </p:nvSpPr>
        <p:spPr>
          <a:xfrm>
            <a:off x="2589841" y="1592263"/>
            <a:ext cx="3366773" cy="2549047"/>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5" name="Google Shape;205;p59"/>
          <p:cNvSpPr txBox="1">
            <a:spLocks noGrp="1"/>
          </p:cNvSpPr>
          <p:nvPr>
            <p:ph type="body" idx="1"/>
          </p:nvPr>
        </p:nvSpPr>
        <p:spPr>
          <a:xfrm>
            <a:off x="2589841" y="3652359"/>
            <a:ext cx="3366773"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9"/>
          <p:cNvSpPr txBox="1">
            <a:spLocks noGrp="1"/>
          </p:cNvSpPr>
          <p:nvPr>
            <p:ph type="body" idx="3"/>
          </p:nvPr>
        </p:nvSpPr>
        <p:spPr>
          <a:xfrm>
            <a:off x="2589841" y="4777454"/>
            <a:ext cx="3366765" cy="10804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59"/>
          <p:cNvSpPr txBox="1">
            <a:spLocks noGrp="1"/>
          </p:cNvSpPr>
          <p:nvPr>
            <p:ph type="body" idx="4"/>
          </p:nvPr>
        </p:nvSpPr>
        <p:spPr>
          <a:xfrm>
            <a:off x="2589841" y="4338197"/>
            <a:ext cx="3366765" cy="3239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1pPr>
            <a:lvl2pPr marL="914400" lvl="1"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2pPr>
            <a:lvl3pPr marL="1371600" lvl="2"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3pPr>
            <a:lvl4pPr marL="1828800" lvl="3"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4pPr>
            <a:lvl5pPr marL="2286000" lvl="4"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5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9" name="Google Shape;209;p59"/>
          <p:cNvSpPr txBox="1">
            <a:spLocks noGrp="1"/>
          </p:cNvSpPr>
          <p:nvPr>
            <p:ph type="body" idx="5"/>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9"/>
          <p:cNvSpPr>
            <a:spLocks noGrp="1"/>
          </p:cNvSpPr>
          <p:nvPr>
            <p:ph type="pic" idx="6"/>
          </p:nvPr>
        </p:nvSpPr>
        <p:spPr>
          <a:xfrm>
            <a:off x="6235371" y="1592263"/>
            <a:ext cx="3366773" cy="2549047"/>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1" name="Google Shape;211;p59"/>
          <p:cNvSpPr txBox="1">
            <a:spLocks noGrp="1"/>
          </p:cNvSpPr>
          <p:nvPr>
            <p:ph type="body" idx="7"/>
          </p:nvPr>
        </p:nvSpPr>
        <p:spPr>
          <a:xfrm>
            <a:off x="6235371" y="3652359"/>
            <a:ext cx="3366773" cy="488951"/>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9"/>
          <p:cNvSpPr txBox="1">
            <a:spLocks noGrp="1"/>
          </p:cNvSpPr>
          <p:nvPr>
            <p:ph type="body" idx="8"/>
          </p:nvPr>
        </p:nvSpPr>
        <p:spPr>
          <a:xfrm>
            <a:off x="6235371" y="4777454"/>
            <a:ext cx="3366765" cy="1080421"/>
          </a:xfrm>
          <a:prstGeom prst="rect">
            <a:avLst/>
          </a:prstGeom>
          <a:noFill/>
          <a:ln>
            <a:noFill/>
          </a:ln>
        </p:spPr>
        <p:txBody>
          <a:bodyPr spcFirstLastPara="1" wrap="square" lIns="0" tIns="45700" rIns="91425" bIns="45700" anchor="t" anchorCtr="0">
            <a:noAutofit/>
          </a:bodyPr>
          <a:lstStyle>
            <a:lvl1pPr marL="457200" lvl="0" indent="-317500" algn="l">
              <a:lnSpc>
                <a:spcPct val="100000"/>
              </a:lnSpc>
              <a:spcBef>
                <a:spcPts val="0"/>
              </a:spcBef>
              <a:spcAft>
                <a:spcPts val="0"/>
              </a:spcAft>
              <a:buClr>
                <a:schemeClr val="dk2"/>
              </a:buClr>
              <a:buSzPts val="1400"/>
              <a:buChar char="•"/>
              <a:defRPr sz="1400"/>
            </a:lvl1pPr>
            <a:lvl2pPr marL="914400" lvl="1" indent="-317500" algn="l">
              <a:lnSpc>
                <a:spcPct val="100000"/>
              </a:lnSpc>
              <a:spcBef>
                <a:spcPts val="0"/>
              </a:spcBef>
              <a:spcAft>
                <a:spcPts val="0"/>
              </a:spcAft>
              <a:buClr>
                <a:schemeClr val="dk2"/>
              </a:buClr>
              <a:buSzPts val="1400"/>
              <a:buChar char="•"/>
              <a:defRPr sz="1400"/>
            </a:lvl2pPr>
            <a:lvl3pPr marL="1371600" lvl="2" indent="-317500" algn="l">
              <a:lnSpc>
                <a:spcPct val="100000"/>
              </a:lnSpc>
              <a:spcBef>
                <a:spcPts val="0"/>
              </a:spcBef>
              <a:spcAft>
                <a:spcPts val="0"/>
              </a:spcAft>
              <a:buClr>
                <a:schemeClr val="dk2"/>
              </a:buClr>
              <a:buSzPts val="1400"/>
              <a:buChar char="•"/>
              <a:defRPr sz="1400"/>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9"/>
          <p:cNvSpPr txBox="1">
            <a:spLocks noGrp="1"/>
          </p:cNvSpPr>
          <p:nvPr>
            <p:ph type="body" idx="9"/>
          </p:nvPr>
        </p:nvSpPr>
        <p:spPr>
          <a:xfrm>
            <a:off x="6235371" y="4338197"/>
            <a:ext cx="3366765" cy="32394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1pPr>
            <a:lvl2pPr marL="914400" lvl="1"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2pPr>
            <a:lvl3pPr marL="1371600" lvl="2"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3pPr>
            <a:lvl4pPr marL="1828800" lvl="3"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4pPr>
            <a:lvl5pPr marL="2286000" lvl="4" indent="-228600" algn="l">
              <a:lnSpc>
                <a:spcPct val="100000"/>
              </a:lnSpc>
              <a:spcBef>
                <a:spcPts val="0"/>
              </a:spcBef>
              <a:spcAft>
                <a:spcPts val="0"/>
              </a:spcAft>
              <a:buClr>
                <a:schemeClr val="dk2"/>
              </a:buClr>
              <a:buSzPts val="1600"/>
              <a:buFont typeface="Arial"/>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28768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ubtitle, content &amp; large picture">
  <p:cSld name="Title, subtitle, content &amp; large picture">
    <p:spTree>
      <p:nvGrpSpPr>
        <p:cNvPr id="1" name="Shape 214"/>
        <p:cNvGrpSpPr/>
        <p:nvPr/>
      </p:nvGrpSpPr>
      <p:grpSpPr>
        <a:xfrm>
          <a:off x="0" y="0"/>
          <a:ext cx="0" cy="0"/>
          <a:chOff x="0" y="0"/>
          <a:chExt cx="0" cy="0"/>
        </a:xfrm>
      </p:grpSpPr>
      <p:sp>
        <p:nvSpPr>
          <p:cNvPr id="215" name="Google Shape;215;p60"/>
          <p:cNvSpPr/>
          <p:nvPr/>
        </p:nvSpPr>
        <p:spPr>
          <a:xfrm>
            <a:off x="359596" y="811658"/>
            <a:ext cx="11743361" cy="4034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a:solidFill>
                <a:schemeClr val="lt1"/>
              </a:solidFill>
              <a:latin typeface="Arial"/>
              <a:ea typeface="Arial"/>
              <a:cs typeface="Arial"/>
              <a:sym typeface="Arial"/>
            </a:endParaRPr>
          </a:p>
        </p:txBody>
      </p:sp>
      <p:cxnSp>
        <p:nvCxnSpPr>
          <p:cNvPr id="216" name="Google Shape;216;p60"/>
          <p:cNvCxnSpPr/>
          <p:nvPr/>
        </p:nvCxnSpPr>
        <p:spPr>
          <a:xfrm>
            <a:off x="906463" y="1074695"/>
            <a:ext cx="5868908" cy="0"/>
          </a:xfrm>
          <a:prstGeom prst="straightConnector1">
            <a:avLst/>
          </a:prstGeom>
          <a:noFill/>
          <a:ln w="12700" cap="flat" cmpd="sng">
            <a:solidFill>
              <a:schemeClr val="dk2"/>
            </a:solidFill>
            <a:prstDash val="solid"/>
            <a:round/>
            <a:headEnd type="none" w="sm" len="sm"/>
            <a:tailEnd type="none" w="sm" len="sm"/>
          </a:ln>
        </p:spPr>
      </p:cxnSp>
      <p:sp>
        <p:nvSpPr>
          <p:cNvPr id="217" name="Google Shape;217;p60"/>
          <p:cNvSpPr txBox="1">
            <a:spLocks noGrp="1"/>
          </p:cNvSpPr>
          <p:nvPr>
            <p:ph type="body" idx="1"/>
          </p:nvPr>
        </p:nvSpPr>
        <p:spPr>
          <a:xfrm>
            <a:off x="906462" y="1585430"/>
            <a:ext cx="5868909" cy="4272445"/>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60"/>
          <p:cNvSpPr>
            <a:spLocks noGrp="1"/>
          </p:cNvSpPr>
          <p:nvPr>
            <p:ph type="pic" idx="2"/>
          </p:nvPr>
        </p:nvSpPr>
        <p:spPr>
          <a:xfrm>
            <a:off x="7227066" y="630237"/>
            <a:ext cx="4072759" cy="5227635"/>
          </a:xfrm>
          <a:prstGeom prst="rect">
            <a:avLst/>
          </a:prstGeom>
          <a:solidFill>
            <a:srgbClr val="9A9A9A"/>
          </a:solidFill>
          <a:ln>
            <a:noFill/>
          </a:ln>
        </p:spPr>
        <p:txBody>
          <a:bodyPr spcFirstLastPara="1" wrap="square" lIns="0" tIns="45700" rIns="91425" bIns="45700" anchor="t" anchorCtr="0">
            <a:noAutofit/>
          </a:bodyPr>
          <a:lstStyle>
            <a:lvl1pPr marR="0" lvl="0" algn="l" rtl="0">
              <a:lnSpc>
                <a:spcPct val="100000"/>
              </a:lnSpc>
              <a:spcBef>
                <a:spcPts val="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9" name="Google Shape;219;p60"/>
          <p:cNvSpPr txBox="1">
            <a:spLocks noGrp="1"/>
          </p:cNvSpPr>
          <p:nvPr>
            <p:ph type="body" idx="3"/>
          </p:nvPr>
        </p:nvSpPr>
        <p:spPr>
          <a:xfrm>
            <a:off x="7227066" y="5386688"/>
            <a:ext cx="4072759" cy="471184"/>
          </a:xfrm>
          <a:prstGeom prst="rect">
            <a:avLst/>
          </a:prstGeom>
          <a:solidFill>
            <a:srgbClr val="4D4D4D"/>
          </a:solidFill>
          <a:ln>
            <a:noFill/>
          </a:ln>
        </p:spPr>
        <p:txBody>
          <a:bodyPr spcFirstLastPara="1" wrap="square" lIns="108000" tIns="108000" rIns="108000" bIns="108000" anchor="t" anchorCtr="0">
            <a:noAutofit/>
          </a:bodyPr>
          <a:lstStyle>
            <a:lvl1pPr marL="457200" lvl="0" indent="-228600" algn="l">
              <a:lnSpc>
                <a:spcPct val="100000"/>
              </a:lnSpc>
              <a:spcBef>
                <a:spcPts val="0"/>
              </a:spcBef>
              <a:spcAft>
                <a:spcPts val="0"/>
              </a:spcAft>
              <a:buClr>
                <a:schemeClr val="lt1"/>
              </a:buClr>
              <a:buSzPts val="1000"/>
              <a:buFont typeface="Arial"/>
              <a:buNone/>
              <a:defRPr sz="1000" i="0">
                <a:solidFill>
                  <a:schemeClr val="lt1"/>
                </a:solidFill>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60"/>
          <p:cNvSpPr txBox="1">
            <a:spLocks noGrp="1"/>
          </p:cNvSpPr>
          <p:nvPr>
            <p:ph type="title"/>
          </p:nvPr>
        </p:nvSpPr>
        <p:spPr>
          <a:xfrm>
            <a:off x="906463" y="506192"/>
            <a:ext cx="5868909"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60"/>
          <p:cNvSpPr txBox="1">
            <a:spLocks noGrp="1"/>
          </p:cNvSpPr>
          <p:nvPr>
            <p:ph type="body" idx="4"/>
          </p:nvPr>
        </p:nvSpPr>
        <p:spPr>
          <a:xfrm>
            <a:off x="906464" y="1155943"/>
            <a:ext cx="5868908"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45518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o content">
  <p:cSld name="No content">
    <p:spTree>
      <p:nvGrpSpPr>
        <p:cNvPr id="1" name="Shape 24"/>
        <p:cNvGrpSpPr/>
        <p:nvPr/>
      </p:nvGrpSpPr>
      <p:grpSpPr>
        <a:xfrm>
          <a:off x="0" y="0"/>
          <a:ext cx="0" cy="0"/>
          <a:chOff x="0" y="0"/>
          <a:chExt cx="0" cy="0"/>
        </a:xfrm>
      </p:grpSpPr>
      <p:sp>
        <p:nvSpPr>
          <p:cNvPr id="25" name="Google Shape;25;p34"/>
          <p:cNvSpPr/>
          <p:nvPr/>
        </p:nvSpPr>
        <p:spPr>
          <a:xfrm>
            <a:off x="836705" y="630238"/>
            <a:ext cx="10518590" cy="8794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Courier New"/>
              <a:buNone/>
            </a:pPr>
            <a:endParaRPr sz="1600">
              <a:solidFill>
                <a:schemeClr val="lt1"/>
              </a:solidFill>
              <a:latin typeface="Arial"/>
              <a:ea typeface="Arial"/>
              <a:cs typeface="Arial"/>
              <a:sym typeface="Arial"/>
            </a:endParaRPr>
          </a:p>
        </p:txBody>
      </p:sp>
    </p:spTree>
    <p:extLst>
      <p:ext uri="{BB962C8B-B14F-4D97-AF65-F5344CB8AC3E}">
        <p14:creationId xmlns:p14="http://schemas.microsoft.com/office/powerpoint/2010/main" val="4118808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3659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sub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9">
            <a:extLst>
              <a:ext uri="{FF2B5EF4-FFF2-40B4-BE49-F238E27FC236}">
                <a16:creationId xmlns:a16="http://schemas.microsoft.com/office/drawing/2014/main" id="{AA1095E4-71FF-4040-9780-3C562EF7E771}"/>
              </a:ext>
            </a:extLst>
          </p:cNvPr>
          <p:cNvSpPr>
            <a:spLocks noGrp="1"/>
          </p:cNvSpPr>
          <p:nvPr>
            <p:ph type="body" sz="quarter" idx="19" hasCustomPrompt="1"/>
          </p:nvPr>
        </p:nvSpPr>
        <p:spPr>
          <a:xfrm>
            <a:off x="906464"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8" name="Title 1">
            <a:extLst>
              <a:ext uri="{FF2B5EF4-FFF2-40B4-BE49-F238E27FC236}">
                <a16:creationId xmlns:a16="http://schemas.microsoft.com/office/drawing/2014/main" id="{6BABB47C-08CC-47C8-BC6D-00C2BD67EA16}"/>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1" name="Text Placeholder 3">
            <a:extLst>
              <a:ext uri="{FF2B5EF4-FFF2-40B4-BE49-F238E27FC236}">
                <a16:creationId xmlns:a16="http://schemas.microsoft.com/office/drawing/2014/main" id="{B1C08691-002E-49F5-9821-79A79282C7D2}"/>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7" name="Content Placeholder 4">
            <a:extLst>
              <a:ext uri="{FF2B5EF4-FFF2-40B4-BE49-F238E27FC236}">
                <a16:creationId xmlns:a16="http://schemas.microsoft.com/office/drawing/2014/main" id="{867750C4-2CF3-42E4-8DC1-23093AA10D15}"/>
              </a:ext>
            </a:extLst>
          </p:cNvPr>
          <p:cNvSpPr>
            <a:spLocks noGrp="1"/>
          </p:cNvSpPr>
          <p:nvPr>
            <p:ph sz="quarter" idx="20" hasCustomPrompt="1"/>
          </p:nvPr>
        </p:nvSpPr>
        <p:spPr>
          <a:xfrm>
            <a:off x="6356279" y="1592263"/>
            <a:ext cx="4929257" cy="4109794"/>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9">
            <a:extLst>
              <a:ext uri="{FF2B5EF4-FFF2-40B4-BE49-F238E27FC236}">
                <a16:creationId xmlns:a16="http://schemas.microsoft.com/office/drawing/2014/main" id="{D1871B70-D49E-447F-8679-85AEF08FB277}"/>
              </a:ext>
            </a:extLst>
          </p:cNvPr>
          <p:cNvSpPr>
            <a:spLocks noGrp="1"/>
          </p:cNvSpPr>
          <p:nvPr>
            <p:ph type="body" sz="quarter" idx="21" hasCustomPrompt="1"/>
          </p:nvPr>
        </p:nvSpPr>
        <p:spPr>
          <a:xfrm>
            <a:off x="6356279" y="5756086"/>
            <a:ext cx="4929257"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Tree>
    <p:extLst>
      <p:ext uri="{BB962C8B-B14F-4D97-AF65-F5344CB8AC3E}">
        <p14:creationId xmlns:p14="http://schemas.microsoft.com/office/powerpoint/2010/main" val="2023339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content &amp; source/footnote">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5937-F466-4F58-B582-8721D3C9D23D}"/>
              </a:ext>
            </a:extLst>
          </p:cNvPr>
          <p:cNvSpPr>
            <a:spLocks noGrp="1"/>
          </p:cNvSpPr>
          <p:nvPr>
            <p:ph sz="quarter" idx="11" hasCustomPrompt="1"/>
          </p:nvPr>
        </p:nvSpPr>
        <p:spPr>
          <a:xfrm>
            <a:off x="906464" y="1592263"/>
            <a:ext cx="10393362" cy="4162371"/>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9">
            <a:extLst>
              <a:ext uri="{FF2B5EF4-FFF2-40B4-BE49-F238E27FC236}">
                <a16:creationId xmlns:a16="http://schemas.microsoft.com/office/drawing/2014/main" id="{BED2F0F8-4186-44B6-873A-D194D89C9C0C}"/>
              </a:ext>
            </a:extLst>
          </p:cNvPr>
          <p:cNvSpPr>
            <a:spLocks noGrp="1"/>
          </p:cNvSpPr>
          <p:nvPr>
            <p:ph type="body" sz="quarter" idx="19" hasCustomPrompt="1"/>
          </p:nvPr>
        </p:nvSpPr>
        <p:spPr>
          <a:xfrm>
            <a:off x="906464" y="5754634"/>
            <a:ext cx="10393361" cy="189230"/>
          </a:xfrm>
        </p:spPr>
        <p:txBody>
          <a:bodyPr vert="horz" lIns="0" tIns="0" rIns="0" bIns="0" rtlCol="0">
            <a:noAutofit/>
          </a:bodyPr>
          <a:lstStyle>
            <a:lvl1pPr marL="0" indent="0">
              <a:buFont typeface="Arial" panose="020B0604020202020204" pitchFamily="34" charset="0"/>
              <a:buNone/>
              <a:defRPr lang="en-US" sz="900" i="1" smtClean="0">
                <a:solidFill>
                  <a:schemeClr val="tx1"/>
                </a:solidFill>
                <a:latin typeface="Arial" panose="020B0604020202020204" pitchFamily="34" charset="0"/>
                <a:cs typeface="Arial" panose="020B0604020202020204" pitchFamily="34" charset="0"/>
              </a:defRPr>
            </a:lvl1pPr>
            <a:lvl2pPr>
              <a:defRPr lang="en-US" smtClean="0">
                <a:latin typeface="+mj-lt"/>
              </a:defRPr>
            </a:lvl2pPr>
            <a:lvl3pPr>
              <a:defRPr lang="en-US" smtClean="0">
                <a:latin typeface="+mj-lt"/>
              </a:defRPr>
            </a:lvl3pPr>
            <a:lvl4pPr>
              <a:defRPr lang="en-US" smtClean="0">
                <a:latin typeface="+mj-lt"/>
              </a:defRPr>
            </a:lvl4pPr>
            <a:lvl5pPr>
              <a:defRPr lang="en-GB">
                <a:latin typeface="+mj-lt"/>
              </a:defRPr>
            </a:lvl5pPr>
          </a:lstStyle>
          <a:p>
            <a:pPr marL="228600" lvl="0" indent="-228600"/>
            <a:r>
              <a:rPr lang="en-US"/>
              <a:t>Add footnote/source</a:t>
            </a:r>
            <a:endParaRPr lang="en-GB"/>
          </a:p>
        </p:txBody>
      </p:sp>
      <p:sp>
        <p:nvSpPr>
          <p:cNvPr id="7" name="Title 1">
            <a:extLst>
              <a:ext uri="{FF2B5EF4-FFF2-40B4-BE49-F238E27FC236}">
                <a16:creationId xmlns:a16="http://schemas.microsoft.com/office/drawing/2014/main" id="{08B85A9A-2089-4861-8906-B3D8040F8E7A}"/>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EF04979-F2A3-4CA2-9AA4-1A023931253E}"/>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Tree>
    <p:extLst>
      <p:ext uri="{BB962C8B-B14F-4D97-AF65-F5344CB8AC3E}">
        <p14:creationId xmlns:p14="http://schemas.microsoft.com/office/powerpoint/2010/main" val="2317488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mp; 3 pics with text">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910E507C-AAE6-4FED-AC4E-A73D986154BA}"/>
              </a:ext>
            </a:extLst>
          </p:cNvPr>
          <p:cNvSpPr>
            <a:spLocks noGrp="1"/>
          </p:cNvSpPr>
          <p:nvPr>
            <p:ph type="pic" sz="quarter" idx="12" hasCustomPrompt="1"/>
          </p:nvPr>
        </p:nvSpPr>
        <p:spPr>
          <a:xfrm>
            <a:off x="906463"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15" name="Text Placeholder 9">
            <a:extLst>
              <a:ext uri="{FF2B5EF4-FFF2-40B4-BE49-F238E27FC236}">
                <a16:creationId xmlns:a16="http://schemas.microsoft.com/office/drawing/2014/main" id="{C635C1B9-56DB-4822-8BE1-1B71F05D39B4}"/>
              </a:ext>
            </a:extLst>
          </p:cNvPr>
          <p:cNvSpPr>
            <a:spLocks noGrp="1"/>
          </p:cNvSpPr>
          <p:nvPr>
            <p:ph type="body" sz="quarter" idx="13" hasCustomPrompt="1"/>
          </p:nvPr>
        </p:nvSpPr>
        <p:spPr>
          <a:xfrm>
            <a:off x="906463"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4" name="Text Placeholder 3">
            <a:extLst>
              <a:ext uri="{FF2B5EF4-FFF2-40B4-BE49-F238E27FC236}">
                <a16:creationId xmlns:a16="http://schemas.microsoft.com/office/drawing/2014/main" id="{C294BD5C-A104-49D3-B85B-71FA3DCD71ED}"/>
              </a:ext>
            </a:extLst>
          </p:cNvPr>
          <p:cNvSpPr>
            <a:spLocks noGrp="1"/>
          </p:cNvSpPr>
          <p:nvPr>
            <p:ph type="body" sz="quarter" idx="14" hasCustomPrompt="1"/>
          </p:nvPr>
        </p:nvSpPr>
        <p:spPr>
          <a:xfrm>
            <a:off x="906463"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1">
            <a:extLst>
              <a:ext uri="{FF2B5EF4-FFF2-40B4-BE49-F238E27FC236}">
                <a16:creationId xmlns:a16="http://schemas.microsoft.com/office/drawing/2014/main" id="{E3D4F58A-34E2-4997-A2B2-C106D12D8E82}"/>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17" name="Text Placeholder 3">
            <a:extLst>
              <a:ext uri="{FF2B5EF4-FFF2-40B4-BE49-F238E27FC236}">
                <a16:creationId xmlns:a16="http://schemas.microsoft.com/office/drawing/2014/main" id="{80129624-6553-4A69-85B3-6FEC416B4AB4}"/>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26" name="Picture Placeholder 7">
            <a:extLst>
              <a:ext uri="{FF2B5EF4-FFF2-40B4-BE49-F238E27FC236}">
                <a16:creationId xmlns:a16="http://schemas.microsoft.com/office/drawing/2014/main" id="{3E8025B5-143B-4614-B5F7-C1BC37E178C4}"/>
              </a:ext>
            </a:extLst>
          </p:cNvPr>
          <p:cNvSpPr>
            <a:spLocks noGrp="1"/>
          </p:cNvSpPr>
          <p:nvPr>
            <p:ph type="pic" sz="quarter" idx="15" hasCustomPrompt="1"/>
          </p:nvPr>
        </p:nvSpPr>
        <p:spPr>
          <a:xfrm>
            <a:off x="4478989"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27" name="Text Placeholder 9">
            <a:extLst>
              <a:ext uri="{FF2B5EF4-FFF2-40B4-BE49-F238E27FC236}">
                <a16:creationId xmlns:a16="http://schemas.microsoft.com/office/drawing/2014/main" id="{1C06426E-732E-443E-9E49-48CC6F3AB8C1}"/>
              </a:ext>
            </a:extLst>
          </p:cNvPr>
          <p:cNvSpPr>
            <a:spLocks noGrp="1"/>
          </p:cNvSpPr>
          <p:nvPr>
            <p:ph type="body" sz="quarter" idx="16" hasCustomPrompt="1"/>
          </p:nvPr>
        </p:nvSpPr>
        <p:spPr>
          <a:xfrm>
            <a:off x="4478989"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1" name="Text Placeholder 3">
            <a:extLst>
              <a:ext uri="{FF2B5EF4-FFF2-40B4-BE49-F238E27FC236}">
                <a16:creationId xmlns:a16="http://schemas.microsoft.com/office/drawing/2014/main" id="{6553159D-437D-4165-93F6-B976A7FE3354}"/>
              </a:ext>
            </a:extLst>
          </p:cNvPr>
          <p:cNvSpPr>
            <a:spLocks noGrp="1"/>
          </p:cNvSpPr>
          <p:nvPr>
            <p:ph type="body" sz="quarter" idx="17" hasCustomPrompt="1"/>
          </p:nvPr>
        </p:nvSpPr>
        <p:spPr>
          <a:xfrm>
            <a:off x="4478989"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Picture Placeholder 7">
            <a:extLst>
              <a:ext uri="{FF2B5EF4-FFF2-40B4-BE49-F238E27FC236}">
                <a16:creationId xmlns:a16="http://schemas.microsoft.com/office/drawing/2014/main" id="{F265C580-2414-43EC-BBC4-281B73DDE8B6}"/>
              </a:ext>
            </a:extLst>
          </p:cNvPr>
          <p:cNvSpPr>
            <a:spLocks noGrp="1"/>
          </p:cNvSpPr>
          <p:nvPr>
            <p:ph type="pic" sz="quarter" idx="18" hasCustomPrompt="1"/>
          </p:nvPr>
        </p:nvSpPr>
        <p:spPr>
          <a:xfrm>
            <a:off x="8051515" y="1592263"/>
            <a:ext cx="3234022" cy="2025038"/>
          </a:xfrm>
          <a:solidFill>
            <a:schemeClr val="bg2">
              <a:lumMod val="95000"/>
            </a:schemeClr>
          </a:solidFill>
        </p:spPr>
        <p:txBody>
          <a:bodyPr/>
          <a:lstStyle>
            <a:lvl1pPr marL="0" indent="0">
              <a:buFont typeface="Arial" panose="020B0604020202020204" pitchFamily="34" charset="0"/>
              <a:buNone/>
              <a:defRPr sz="1600">
                <a:solidFill>
                  <a:schemeClr val="bg1"/>
                </a:solidFill>
              </a:defRPr>
            </a:lvl1pPr>
          </a:lstStyle>
          <a:p>
            <a:r>
              <a:rPr lang="en-GB"/>
              <a:t>Add picture</a:t>
            </a:r>
          </a:p>
        </p:txBody>
      </p:sp>
      <p:sp>
        <p:nvSpPr>
          <p:cNvPr id="33" name="Text Placeholder 9">
            <a:extLst>
              <a:ext uri="{FF2B5EF4-FFF2-40B4-BE49-F238E27FC236}">
                <a16:creationId xmlns:a16="http://schemas.microsoft.com/office/drawing/2014/main" id="{D1B7CEF5-B8C6-485C-8441-0031BFA2D117}"/>
              </a:ext>
            </a:extLst>
          </p:cNvPr>
          <p:cNvSpPr>
            <a:spLocks noGrp="1"/>
          </p:cNvSpPr>
          <p:nvPr>
            <p:ph type="body" sz="quarter" idx="19" hasCustomPrompt="1"/>
          </p:nvPr>
        </p:nvSpPr>
        <p:spPr>
          <a:xfrm>
            <a:off x="8051515" y="3617300"/>
            <a:ext cx="3234022" cy="488951"/>
          </a:xfrm>
          <a:solidFill>
            <a:srgbClr val="4D4D4D"/>
          </a:solidFill>
        </p:spPr>
        <p:txBody>
          <a:bodyPr lIns="108000" tIns="108000" rIns="108000" bIns="108000"/>
          <a:lstStyle>
            <a:lvl1pPr marL="0" indent="0">
              <a:buFont typeface="Arial" panose="020B0604020202020204" pitchFamily="34" charset="0"/>
              <a:buNone/>
              <a:defRPr sz="1000" i="0">
                <a:solidFill>
                  <a:schemeClr val="bg1"/>
                </a:solidFill>
                <a:latin typeface="Arial" panose="020B0604020202020204" pitchFamily="34" charset="0"/>
                <a:cs typeface="Arial" panose="020B0604020202020204" pitchFamily="34" charset="0"/>
              </a:defRPr>
            </a:lvl1pPr>
          </a:lstStyle>
          <a:p>
            <a:pPr lvl="0"/>
            <a:r>
              <a:rPr lang="en-US"/>
              <a:t>Add picture caption</a:t>
            </a:r>
            <a:endParaRPr lang="en-GB"/>
          </a:p>
        </p:txBody>
      </p:sp>
      <p:sp>
        <p:nvSpPr>
          <p:cNvPr id="34" name="Text Placeholder 3">
            <a:extLst>
              <a:ext uri="{FF2B5EF4-FFF2-40B4-BE49-F238E27FC236}">
                <a16:creationId xmlns:a16="http://schemas.microsoft.com/office/drawing/2014/main" id="{8827904D-E3FE-44A6-AB6B-165CE391E4EF}"/>
              </a:ext>
            </a:extLst>
          </p:cNvPr>
          <p:cNvSpPr>
            <a:spLocks noGrp="1"/>
          </p:cNvSpPr>
          <p:nvPr>
            <p:ph type="body" sz="quarter" idx="20" hasCustomPrompt="1"/>
          </p:nvPr>
        </p:nvSpPr>
        <p:spPr>
          <a:xfrm>
            <a:off x="8051515" y="4237037"/>
            <a:ext cx="3234014" cy="1620838"/>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4505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D266-24FD-49CB-9AFC-2A4C82776910}"/>
              </a:ext>
            </a:extLst>
          </p:cNvPr>
          <p:cNvSpPr>
            <a:spLocks noGrp="1"/>
          </p:cNvSpPr>
          <p:nvPr>
            <p:ph type="title" hasCustomPrompt="1"/>
          </p:nvPr>
        </p:nvSpPr>
        <p:spPr>
          <a:xfrm>
            <a:off x="906463" y="507069"/>
            <a:ext cx="10393362" cy="540000"/>
          </a:xfrm>
        </p:spPr>
        <p:txBody>
          <a:bodyPr anchor="ctr"/>
          <a:lstStyle>
            <a:lvl1pPr>
              <a:defRPr/>
            </a:lvl1pPr>
          </a:lstStyle>
          <a:p>
            <a:r>
              <a:rPr lang="en-US"/>
              <a:t>Add title</a:t>
            </a:r>
            <a:endParaRPr lang="en-GB"/>
          </a:p>
        </p:txBody>
      </p:sp>
    </p:spTree>
    <p:extLst>
      <p:ext uri="{BB962C8B-B14F-4D97-AF65-F5344CB8AC3E}">
        <p14:creationId xmlns:p14="http://schemas.microsoft.com/office/powerpoint/2010/main" val="35768887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9824F-CC75-A414-481C-CB900B4B6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84878D-C26E-7909-E176-DE2FFEE83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D611C6-BBCE-27DB-F913-09382F2C996B}"/>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5" name="Footer Placeholder 4">
            <a:extLst>
              <a:ext uri="{FF2B5EF4-FFF2-40B4-BE49-F238E27FC236}">
                <a16:creationId xmlns:a16="http://schemas.microsoft.com/office/drawing/2014/main" id="{4954D9D7-EE82-7532-93C7-19E0F22E1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725C05-9210-6C97-05C8-215F9472FCD3}"/>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5845796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70CE0-AA23-5825-69A6-8A4EF629F1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658207-8D71-472D-C1CF-83D318FF4F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26BD94-573B-0E44-C541-3678A9A038BD}"/>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5" name="Footer Placeholder 4">
            <a:extLst>
              <a:ext uri="{FF2B5EF4-FFF2-40B4-BE49-F238E27FC236}">
                <a16:creationId xmlns:a16="http://schemas.microsoft.com/office/drawing/2014/main" id="{9AEF74C0-63E7-6B7B-3A44-2754AE37CE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109A1E-A530-F121-5780-CF695457652E}"/>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2325618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06B7F-380E-978F-841E-438EC9482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2638FE-7376-3CCB-D29B-3DD61D3247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319976-C0C5-580F-D9A0-C22387CCF011}"/>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5" name="Footer Placeholder 4">
            <a:extLst>
              <a:ext uri="{FF2B5EF4-FFF2-40B4-BE49-F238E27FC236}">
                <a16:creationId xmlns:a16="http://schemas.microsoft.com/office/drawing/2014/main" id="{B18AC198-593D-47C8-1016-D4179948AA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698B6B-EE08-3B26-6964-8C6DECE315A9}"/>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21661130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0E18-13CE-F5E1-E21E-BF62E5EF10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9757ADC-268E-3EBF-06CE-DE9A3D6747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709411-5705-7CD5-1E17-368B969A39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EB1A9FD-7E0E-0436-D788-DB5850631E5F}"/>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6" name="Footer Placeholder 5">
            <a:extLst>
              <a:ext uri="{FF2B5EF4-FFF2-40B4-BE49-F238E27FC236}">
                <a16:creationId xmlns:a16="http://schemas.microsoft.com/office/drawing/2014/main" id="{80E6E063-5F0B-1859-FA91-8F09C96866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26C2E3-EE34-F4BD-AF0D-DA3A0ED9E350}"/>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1456771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F1E8B-18B0-6ED1-51F4-C53367DAF3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35F0DA-77D8-0F7B-9117-118CEE6453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3F3E85-EEB5-0A47-9034-C019E92B2B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B5E5B9-3F08-403B-7B70-439DBD850A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76A322-1D89-91C5-5F67-BEDDF4598D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0A8934-FFF4-B22A-BDC0-C0AB50D8CF4E}"/>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8" name="Footer Placeholder 7">
            <a:extLst>
              <a:ext uri="{FF2B5EF4-FFF2-40B4-BE49-F238E27FC236}">
                <a16:creationId xmlns:a16="http://schemas.microsoft.com/office/drawing/2014/main" id="{B0FCE114-3362-D99D-767F-90DF57E2DD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A56010-A1C0-3942-2E40-AB5D4A73CD38}"/>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3434566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26"/>
        <p:cNvGrpSpPr/>
        <p:nvPr/>
      </p:nvGrpSpPr>
      <p:grpSpPr>
        <a:xfrm>
          <a:off x="0" y="0"/>
          <a:ext cx="0" cy="0"/>
          <a:chOff x="0" y="0"/>
          <a:chExt cx="0" cy="0"/>
        </a:xfrm>
      </p:grpSpPr>
      <p:sp>
        <p:nvSpPr>
          <p:cNvPr id="27" name="Google Shape;27;p35"/>
          <p:cNvSpPr txBox="1">
            <a:spLocks noGrp="1"/>
          </p:cNvSpPr>
          <p:nvPr>
            <p:ph type="title"/>
          </p:nvPr>
        </p:nvSpPr>
        <p:spPr>
          <a:xfrm>
            <a:off x="906463" y="507069"/>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89726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F91F-2BD5-4060-488B-6E352E3131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E1C77A-2342-D6BD-C099-5027B03F6706}"/>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4" name="Footer Placeholder 3">
            <a:extLst>
              <a:ext uri="{FF2B5EF4-FFF2-40B4-BE49-F238E27FC236}">
                <a16:creationId xmlns:a16="http://schemas.microsoft.com/office/drawing/2014/main" id="{306E6D5C-161F-1BEC-26B5-22C0AC9A133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B775B8-C3DC-1A70-3F2F-AC2106085F0B}"/>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3334039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15C820-186E-DB5C-4562-630BA6C24118}"/>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3" name="Footer Placeholder 2">
            <a:extLst>
              <a:ext uri="{FF2B5EF4-FFF2-40B4-BE49-F238E27FC236}">
                <a16:creationId xmlns:a16="http://schemas.microsoft.com/office/drawing/2014/main" id="{D1CA75E3-8C72-E8E6-E38F-21A95D8BC1E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71F04C-02B0-C7BF-0D6B-87AF55FDE229}"/>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2343809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211E-D986-F00A-E990-CE2B46C379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9BCA52-E0F3-C1EC-1F64-D653D606F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3CB413-6A82-7646-4D8D-B91885D82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BD09B5-649D-E9F8-6C4A-F9D2A0DE8CD3}"/>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6" name="Footer Placeholder 5">
            <a:extLst>
              <a:ext uri="{FF2B5EF4-FFF2-40B4-BE49-F238E27FC236}">
                <a16:creationId xmlns:a16="http://schemas.microsoft.com/office/drawing/2014/main" id="{18BD580A-54D2-A9F3-98FC-92BE53730C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40B6B5-4A29-B52B-664C-E59971A1E12C}"/>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2791345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EBAA-DFD8-F833-29B9-C852CC6CB2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EBCC11-B491-91DD-BF20-D91B4C4F4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CD149A-84B0-3AF0-9686-284610777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DCDEFA-2D02-9CD1-4D55-F61C3A728933}"/>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6" name="Footer Placeholder 5">
            <a:extLst>
              <a:ext uri="{FF2B5EF4-FFF2-40B4-BE49-F238E27FC236}">
                <a16:creationId xmlns:a16="http://schemas.microsoft.com/office/drawing/2014/main" id="{2C18D10E-CF49-BBEA-BDEF-492B09B34A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7D8F89-DB37-EB6C-B376-CF473C6552A3}"/>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32607615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5B18E-449E-B9D7-9E63-C250C6E791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E6F13C-F9C7-34AF-3E3C-54DC65ADF7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95C8B5-6BF5-953B-9133-4B947CEDD299}"/>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5" name="Footer Placeholder 4">
            <a:extLst>
              <a:ext uri="{FF2B5EF4-FFF2-40B4-BE49-F238E27FC236}">
                <a16:creationId xmlns:a16="http://schemas.microsoft.com/office/drawing/2014/main" id="{6513C019-6149-7380-249B-F589CF5AAF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25A255-25C2-6D21-CB11-C194196DFBDF}"/>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3795773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25912E-62C3-EC4A-836D-0B65F9759AD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7E8832-55AD-DD3D-C3F3-A702FDC5C0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5C1698-426A-4662-ACCE-5084878EF79E}"/>
              </a:ext>
            </a:extLst>
          </p:cNvPr>
          <p:cNvSpPr>
            <a:spLocks noGrp="1"/>
          </p:cNvSpPr>
          <p:nvPr>
            <p:ph type="dt" sz="half" idx="10"/>
          </p:nvPr>
        </p:nvSpPr>
        <p:spPr/>
        <p:txBody>
          <a:bodyPr/>
          <a:lstStyle/>
          <a:p>
            <a:fld id="{D10F6761-01E9-4D2A-B5EC-7CE2C9F0055F}" type="datetimeFigureOut">
              <a:rPr lang="en-GB" smtClean="0"/>
              <a:t>05/12/2024</a:t>
            </a:fld>
            <a:endParaRPr lang="en-GB"/>
          </a:p>
        </p:txBody>
      </p:sp>
      <p:sp>
        <p:nvSpPr>
          <p:cNvPr id="5" name="Footer Placeholder 4">
            <a:extLst>
              <a:ext uri="{FF2B5EF4-FFF2-40B4-BE49-F238E27FC236}">
                <a16:creationId xmlns:a16="http://schemas.microsoft.com/office/drawing/2014/main" id="{9A4133CB-F9E2-83C9-9A9F-3058DD3A6D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A4DF1B-C446-2303-EE96-6DC6CD711169}"/>
              </a:ext>
            </a:extLst>
          </p:cNvPr>
          <p:cNvSpPr>
            <a:spLocks noGrp="1"/>
          </p:cNvSpPr>
          <p:nvPr>
            <p:ph type="sldNum" sz="quarter" idx="12"/>
          </p:nvPr>
        </p:nvSpPr>
        <p:spPr/>
        <p:txBody>
          <a:bodyPr/>
          <a:lstStyle/>
          <a:p>
            <a:fld id="{658AC336-724F-4735-A0BD-DC8F1B4CF1BC}" type="slidenum">
              <a:rPr lang="en-GB" smtClean="0"/>
              <a:t>‹#›</a:t>
            </a:fld>
            <a:endParaRPr lang="en-GB"/>
          </a:p>
        </p:txBody>
      </p:sp>
    </p:spTree>
    <p:extLst>
      <p:ext uri="{BB962C8B-B14F-4D97-AF65-F5344CB8AC3E}">
        <p14:creationId xmlns:p14="http://schemas.microsoft.com/office/powerpoint/2010/main" val="21828940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itle, subtitle &amp;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DFAFE8B-1D42-460B-875F-B063FE652E28}"/>
              </a:ext>
            </a:extLst>
          </p:cNvPr>
          <p:cNvSpPr>
            <a:spLocks noGrp="1"/>
          </p:cNvSpPr>
          <p:nvPr>
            <p:ph sz="quarter" idx="11" hasCustomPrompt="1"/>
          </p:nvPr>
        </p:nvSpPr>
        <p:spPr>
          <a:xfrm>
            <a:off x="906464"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a:extLst>
              <a:ext uri="{FF2B5EF4-FFF2-40B4-BE49-F238E27FC236}">
                <a16:creationId xmlns:a16="http://schemas.microsoft.com/office/drawing/2014/main" id="{B727E0F1-9B20-4935-9C52-A8C66FD41244}"/>
              </a:ext>
            </a:extLst>
          </p:cNvPr>
          <p:cNvSpPr>
            <a:spLocks noGrp="1"/>
          </p:cNvSpPr>
          <p:nvPr>
            <p:ph type="title" hasCustomPrompt="1"/>
          </p:nvPr>
        </p:nvSpPr>
        <p:spPr>
          <a:xfrm>
            <a:off x="906463" y="506192"/>
            <a:ext cx="10393362" cy="540000"/>
          </a:xfrm>
        </p:spPr>
        <p:txBody>
          <a:bodyPr anchor="ctr"/>
          <a:lstStyle>
            <a:lvl1pPr>
              <a:defRPr/>
            </a:lvl1pPr>
          </a:lstStyle>
          <a:p>
            <a:r>
              <a:rPr lang="en-US"/>
              <a:t>Add title</a:t>
            </a:r>
            <a:endParaRPr lang="en-GB"/>
          </a:p>
        </p:txBody>
      </p:sp>
      <p:sp>
        <p:nvSpPr>
          <p:cNvPr id="9" name="Text Placeholder 3">
            <a:extLst>
              <a:ext uri="{FF2B5EF4-FFF2-40B4-BE49-F238E27FC236}">
                <a16:creationId xmlns:a16="http://schemas.microsoft.com/office/drawing/2014/main" id="{B8523848-C9BD-4E15-9DBB-8D5801D4F3DF}"/>
              </a:ext>
            </a:extLst>
          </p:cNvPr>
          <p:cNvSpPr>
            <a:spLocks noGrp="1"/>
          </p:cNvSpPr>
          <p:nvPr>
            <p:ph type="body" sz="quarter" idx="10" hasCustomPrompt="1"/>
          </p:nvPr>
        </p:nvSpPr>
        <p:spPr>
          <a:xfrm>
            <a:off x="906463" y="1155943"/>
            <a:ext cx="10393361" cy="267416"/>
          </a:xfrm>
        </p:spPr>
        <p:txBody>
          <a:bodyPr vert="horz" lIns="0" tIns="0" rIns="0" bIns="0" rtlCol="0">
            <a:noAutofit/>
          </a:bodyPr>
          <a:lstStyle>
            <a:lvl1pPr marL="0" indent="0">
              <a:buFont typeface="Arial" panose="020B0604020202020204" pitchFamily="34" charset="0"/>
              <a:buNone/>
              <a:defRPr lang="en-GB" sz="2000" b="1" dirty="0">
                <a:latin typeface="Arial" panose="020B0604020202020204" pitchFamily="34" charset="0"/>
                <a:cs typeface="Arial" panose="020B0604020202020204" pitchFamily="34" charset="0"/>
              </a:defRPr>
            </a:lvl1pPr>
          </a:lstStyle>
          <a:p>
            <a:pPr marL="228600" lvl="0" indent="-228600">
              <a:lnSpc>
                <a:spcPct val="100000"/>
              </a:lnSpc>
              <a:spcAft>
                <a:spcPts val="0"/>
              </a:spcAft>
            </a:pPr>
            <a:r>
              <a:rPr lang="en-US"/>
              <a:t>Add subtitle</a:t>
            </a:r>
            <a:endParaRPr lang="en-GB"/>
          </a:p>
        </p:txBody>
      </p:sp>
      <p:sp>
        <p:nvSpPr>
          <p:cNvPr id="6" name="Content Placeholder 4">
            <a:extLst>
              <a:ext uri="{FF2B5EF4-FFF2-40B4-BE49-F238E27FC236}">
                <a16:creationId xmlns:a16="http://schemas.microsoft.com/office/drawing/2014/main" id="{3944E09A-1039-416B-8BCD-6EA8163C411D}"/>
              </a:ext>
            </a:extLst>
          </p:cNvPr>
          <p:cNvSpPr>
            <a:spLocks noGrp="1"/>
          </p:cNvSpPr>
          <p:nvPr>
            <p:ph sz="quarter" idx="12" hasCustomPrompt="1"/>
          </p:nvPr>
        </p:nvSpPr>
        <p:spPr>
          <a:xfrm>
            <a:off x="6370568" y="1592262"/>
            <a:ext cx="4929257" cy="4265613"/>
          </a:xfrm>
        </p:spPr>
        <p:txBody>
          <a:bodyPr vert="horz" lIns="0" tIns="45720" rIns="91440" bIns="45720" rtlCol="0">
            <a:noAutofit/>
          </a:bodyPr>
          <a:lstStyle>
            <a:lvl1pPr>
              <a:defRPr lang="en-US" dirty="0"/>
            </a:lvl1pPr>
            <a:lvl2pPr>
              <a:defRPr lang="en-US" dirty="0"/>
            </a:lvl2pPr>
            <a:lvl3pPr>
              <a:defRPr lang="en-US" dirty="0"/>
            </a:lvl3pPr>
            <a:lvl4pPr>
              <a:defRPr lang="en-US" dirty="0"/>
            </a:lvl4pPr>
            <a:lvl5pPr>
              <a:defRPr lang="en-GB" dirty="0"/>
            </a:lvl5pPr>
          </a:lstStyle>
          <a:p>
            <a:pPr lvl="0"/>
            <a:r>
              <a:rPr lang="en-US"/>
              <a:t>Add first level body copy</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524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6"/>
          <p:cNvSpPr txBox="1">
            <a:spLocks noGrp="1"/>
          </p:cNvSpPr>
          <p:nvPr>
            <p:ph type="body" idx="1"/>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2518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31"/>
        <p:cNvGrpSpPr/>
        <p:nvPr/>
      </p:nvGrpSpPr>
      <p:grpSpPr>
        <a:xfrm>
          <a:off x="0" y="0"/>
          <a:ext cx="0" cy="0"/>
          <a:chOff x="0" y="0"/>
          <a:chExt cx="0" cy="0"/>
        </a:xfrm>
      </p:grpSpPr>
      <p:sp>
        <p:nvSpPr>
          <p:cNvPr id="32" name="Google Shape;32;p37"/>
          <p:cNvSpPr txBox="1">
            <a:spLocks noGrp="1"/>
          </p:cNvSpPr>
          <p:nvPr>
            <p:ph type="body" idx="1"/>
          </p:nvPr>
        </p:nvSpPr>
        <p:spPr>
          <a:xfrm>
            <a:off x="906462" y="1592263"/>
            <a:ext cx="10393363" cy="426561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37"/>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7"/>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0906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amp; source/footnote">
  <p:cSld name="Title, content &amp; source/footnote">
    <p:spTree>
      <p:nvGrpSpPr>
        <p:cNvPr id="1" name="Shape 35"/>
        <p:cNvGrpSpPr/>
        <p:nvPr/>
      </p:nvGrpSpPr>
      <p:grpSpPr>
        <a:xfrm>
          <a:off x="0" y="0"/>
          <a:ext cx="0" cy="0"/>
          <a:chOff x="0" y="0"/>
          <a:chExt cx="0" cy="0"/>
        </a:xfrm>
      </p:grpSpPr>
      <p:sp>
        <p:nvSpPr>
          <p:cNvPr id="36" name="Google Shape;36;p38"/>
          <p:cNvSpPr txBox="1">
            <a:spLocks noGrp="1"/>
          </p:cNvSpPr>
          <p:nvPr>
            <p:ph type="body" idx="1"/>
          </p:nvPr>
        </p:nvSpPr>
        <p:spPr>
          <a:xfrm>
            <a:off x="906464" y="1592263"/>
            <a:ext cx="10393362" cy="4162371"/>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8"/>
          <p:cNvSpPr txBox="1">
            <a:spLocks noGrp="1"/>
          </p:cNvSpPr>
          <p:nvPr>
            <p:ph type="body" idx="2"/>
          </p:nvPr>
        </p:nvSpPr>
        <p:spPr>
          <a:xfrm>
            <a:off x="906464" y="5754634"/>
            <a:ext cx="10393361"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8"/>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8"/>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5171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amp; content">
  <p:cSld name="Title, subtitle &amp; content">
    <p:spTree>
      <p:nvGrpSpPr>
        <p:cNvPr id="1" name="Shape 40"/>
        <p:cNvGrpSpPr/>
        <p:nvPr/>
      </p:nvGrpSpPr>
      <p:grpSpPr>
        <a:xfrm>
          <a:off x="0" y="0"/>
          <a:ext cx="0" cy="0"/>
          <a:chOff x="0" y="0"/>
          <a:chExt cx="0" cy="0"/>
        </a:xfrm>
      </p:grpSpPr>
      <p:sp>
        <p:nvSpPr>
          <p:cNvPr id="41" name="Google Shape;41;p39"/>
          <p:cNvSpPr txBox="1">
            <a:spLocks noGrp="1"/>
          </p:cNvSpPr>
          <p:nvPr>
            <p:ph type="body" idx="1"/>
          </p:nvPr>
        </p:nvSpPr>
        <p:spPr>
          <a:xfrm>
            <a:off x="906464" y="1592262"/>
            <a:ext cx="10393362" cy="4265613"/>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9"/>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9"/>
          <p:cNvSpPr txBox="1">
            <a:spLocks noGrp="1"/>
          </p:cNvSpPr>
          <p:nvPr>
            <p:ph type="body" idx="2"/>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9685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content &amp; source/footnote">
  <p:cSld name="Title, subtitle, content &amp; source/footnote">
    <p:spTree>
      <p:nvGrpSpPr>
        <p:cNvPr id="1" name="Shape 44"/>
        <p:cNvGrpSpPr/>
        <p:nvPr/>
      </p:nvGrpSpPr>
      <p:grpSpPr>
        <a:xfrm>
          <a:off x="0" y="0"/>
          <a:ext cx="0" cy="0"/>
          <a:chOff x="0" y="0"/>
          <a:chExt cx="0" cy="0"/>
        </a:xfrm>
      </p:grpSpPr>
      <p:sp>
        <p:nvSpPr>
          <p:cNvPr id="45" name="Google Shape;45;p40"/>
          <p:cNvSpPr txBox="1">
            <a:spLocks noGrp="1"/>
          </p:cNvSpPr>
          <p:nvPr>
            <p:ph type="body" idx="1"/>
          </p:nvPr>
        </p:nvSpPr>
        <p:spPr>
          <a:xfrm>
            <a:off x="906464" y="1592263"/>
            <a:ext cx="10393362" cy="4109794"/>
          </a:xfrm>
          <a:prstGeom prst="rect">
            <a:avLst/>
          </a:prstGeom>
          <a:noFill/>
          <a:ln>
            <a:noFill/>
          </a:ln>
        </p:spPr>
        <p:txBody>
          <a:bodyPr spcFirstLastPara="1" wrap="square" lIns="0" tIns="45700" rIns="91425" bIns="4570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30200" algn="l">
              <a:lnSpc>
                <a:spcPct val="100000"/>
              </a:lnSpc>
              <a:spcBef>
                <a:spcPts val="0"/>
              </a:spcBef>
              <a:spcAft>
                <a:spcPts val="0"/>
              </a:spcAft>
              <a:buClr>
                <a:schemeClr val="dk2"/>
              </a:buClr>
              <a:buSzPts val="1600"/>
              <a:buChar char="•"/>
              <a:defRPr/>
            </a:lvl2pPr>
            <a:lvl3pPr marL="1371600" lvl="2" indent="-330200" algn="l">
              <a:lnSpc>
                <a:spcPct val="100000"/>
              </a:lnSpc>
              <a:spcBef>
                <a:spcPts val="0"/>
              </a:spcBef>
              <a:spcAft>
                <a:spcPts val="0"/>
              </a:spcAft>
              <a:buClr>
                <a:schemeClr val="dk2"/>
              </a:buClr>
              <a:buSzPts val="1600"/>
              <a:buChar char="•"/>
              <a:defRPr/>
            </a:lvl3pPr>
            <a:lvl4pPr marL="1828800" lvl="3" indent="-330200" algn="l">
              <a:lnSpc>
                <a:spcPct val="100000"/>
              </a:lnSpc>
              <a:spcBef>
                <a:spcPts val="0"/>
              </a:spcBef>
              <a:spcAft>
                <a:spcPts val="0"/>
              </a:spcAft>
              <a:buClr>
                <a:schemeClr val="dk2"/>
              </a:buClr>
              <a:buSzPts val="1600"/>
              <a:buChar char="•"/>
              <a:defRPr/>
            </a:lvl4pPr>
            <a:lvl5pPr marL="2286000" lvl="4" indent="-330200" algn="l">
              <a:lnSpc>
                <a:spcPct val="100000"/>
              </a:lnSpc>
              <a:spcBef>
                <a:spcPts val="0"/>
              </a:spcBef>
              <a:spcAft>
                <a:spcPts val="0"/>
              </a:spcAft>
              <a:buClr>
                <a:schemeClr val="dk2"/>
              </a:buClr>
              <a:buSzPts val="16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body" idx="2"/>
          </p:nvPr>
        </p:nvSpPr>
        <p:spPr>
          <a:xfrm>
            <a:off x="906464" y="5756086"/>
            <a:ext cx="10393361" cy="18923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900"/>
              <a:buFont typeface="Arial"/>
              <a:buNone/>
              <a:defRPr sz="900" i="1">
                <a:solidFill>
                  <a:schemeClr val="dk1"/>
                </a:solidFill>
                <a:latin typeface="Arial"/>
                <a:ea typeface="Arial"/>
                <a:cs typeface="Arial"/>
                <a:sym typeface="Arial"/>
              </a:defRPr>
            </a:lvl1pPr>
            <a:lvl2pPr marL="914400" lvl="1" indent="-330200" algn="l">
              <a:lnSpc>
                <a:spcPct val="100000"/>
              </a:lnSpc>
              <a:spcBef>
                <a:spcPts val="0"/>
              </a:spcBef>
              <a:spcAft>
                <a:spcPts val="0"/>
              </a:spcAft>
              <a:buClr>
                <a:schemeClr val="dk2"/>
              </a:buClr>
              <a:buSzPts val="1600"/>
              <a:buChar char="•"/>
              <a:defRPr>
                <a:latin typeface="Arial"/>
                <a:ea typeface="Arial"/>
                <a:cs typeface="Arial"/>
                <a:sym typeface="Arial"/>
              </a:defRPr>
            </a:lvl2pPr>
            <a:lvl3pPr marL="1371600" lvl="2" indent="-330200" algn="l">
              <a:lnSpc>
                <a:spcPct val="100000"/>
              </a:lnSpc>
              <a:spcBef>
                <a:spcPts val="0"/>
              </a:spcBef>
              <a:spcAft>
                <a:spcPts val="0"/>
              </a:spcAft>
              <a:buClr>
                <a:schemeClr val="dk2"/>
              </a:buClr>
              <a:buSzPts val="1600"/>
              <a:buChar char="•"/>
              <a:defRPr>
                <a:latin typeface="Arial"/>
                <a:ea typeface="Arial"/>
                <a:cs typeface="Arial"/>
                <a:sym typeface="Arial"/>
              </a:defRPr>
            </a:lvl3pPr>
            <a:lvl4pPr marL="1828800" lvl="3" indent="-330200" algn="l">
              <a:lnSpc>
                <a:spcPct val="100000"/>
              </a:lnSpc>
              <a:spcBef>
                <a:spcPts val="0"/>
              </a:spcBef>
              <a:spcAft>
                <a:spcPts val="0"/>
              </a:spcAft>
              <a:buClr>
                <a:schemeClr val="dk2"/>
              </a:buClr>
              <a:buSzPts val="1600"/>
              <a:buChar char="•"/>
              <a:defRPr>
                <a:latin typeface="Arial"/>
                <a:ea typeface="Arial"/>
                <a:cs typeface="Arial"/>
                <a:sym typeface="Arial"/>
              </a:defRPr>
            </a:lvl4pPr>
            <a:lvl5pPr marL="2286000" lvl="4" indent="-330200" algn="l">
              <a:lnSpc>
                <a:spcPct val="100000"/>
              </a:lnSpc>
              <a:spcBef>
                <a:spcPts val="0"/>
              </a:spcBef>
              <a:spcAft>
                <a:spcPts val="0"/>
              </a:spcAft>
              <a:buClr>
                <a:schemeClr val="dk2"/>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0"/>
          <p:cNvSpPr txBox="1">
            <a:spLocks noGrp="1"/>
          </p:cNvSpPr>
          <p:nvPr>
            <p:ph type="title"/>
          </p:nvPr>
        </p:nvSpPr>
        <p:spPr>
          <a:xfrm>
            <a:off x="906463" y="506192"/>
            <a:ext cx="10393362" cy="5400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accent1"/>
              </a:buClr>
              <a:buSzPts val="28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0"/>
          <p:cNvSpPr txBox="1">
            <a:spLocks noGrp="1"/>
          </p:cNvSpPr>
          <p:nvPr>
            <p:ph type="body" idx="3"/>
          </p:nvPr>
        </p:nvSpPr>
        <p:spPr>
          <a:xfrm>
            <a:off x="906463" y="1155943"/>
            <a:ext cx="10393361" cy="267416"/>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2000"/>
              <a:buFont typeface="Arial"/>
              <a:buNone/>
              <a:defRPr sz="2000" b="1">
                <a:latin typeface="Arial"/>
                <a:ea typeface="Arial"/>
                <a:cs typeface="Arial"/>
                <a:sym typeface="Arial"/>
              </a:defRPr>
            </a:lvl1pPr>
            <a:lvl2pPr marL="914400" lvl="1" indent="-342900" algn="l">
              <a:lnSpc>
                <a:spcPct val="100000"/>
              </a:lnSpc>
              <a:spcBef>
                <a:spcPts val="0"/>
              </a:spcBef>
              <a:spcAft>
                <a:spcPts val="0"/>
              </a:spcAft>
              <a:buClr>
                <a:schemeClr val="dk2"/>
              </a:buClr>
              <a:buSzPts val="1800"/>
              <a:buChar char="•"/>
              <a:defRPr/>
            </a:lvl2pPr>
            <a:lvl3pPr marL="1371600" lvl="2" indent="-342900" algn="l">
              <a:lnSpc>
                <a:spcPct val="100000"/>
              </a:lnSpc>
              <a:spcBef>
                <a:spcPts val="0"/>
              </a:spcBef>
              <a:spcAft>
                <a:spcPts val="0"/>
              </a:spcAft>
              <a:buClr>
                <a:schemeClr val="dk2"/>
              </a:buClr>
              <a:buSzPts val="1800"/>
              <a:buChar char="•"/>
              <a:defRPr/>
            </a:lvl3pPr>
            <a:lvl4pPr marL="1828800" lvl="3" indent="-342900" algn="l">
              <a:lnSpc>
                <a:spcPct val="100000"/>
              </a:lnSpc>
              <a:spcBef>
                <a:spcPts val="0"/>
              </a:spcBef>
              <a:spcAft>
                <a:spcPts val="0"/>
              </a:spcAft>
              <a:buClr>
                <a:schemeClr val="dk2"/>
              </a:buClr>
              <a:buSzPts val="1800"/>
              <a:buChar char="•"/>
              <a:defRPr/>
            </a:lvl4pPr>
            <a:lvl5pPr marL="2286000" lvl="4" indent="-342900" algn="l">
              <a:lnSpc>
                <a:spcPct val="100000"/>
              </a:lnSpc>
              <a:spcBef>
                <a:spcPts val="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80514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906463" y="517343"/>
            <a:ext cx="10393362" cy="540000"/>
          </a:xfrm>
          <a:prstGeom prst="rect">
            <a:avLst/>
          </a:prstGeom>
          <a:noFill/>
          <a:ln>
            <a:noFill/>
          </a:ln>
        </p:spPr>
        <p:txBody>
          <a:bodyPr spcFirstLastPara="1" wrap="square" lIns="0" tIns="45700" rIns="91425" bIns="45700" anchor="ctr" anchorCtr="0">
            <a:noAutofit/>
          </a:bodyPr>
          <a:lstStyle>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906463" y="1592263"/>
            <a:ext cx="10393362" cy="4265612"/>
          </a:xfrm>
          <a:prstGeom prst="rect">
            <a:avLst/>
          </a:prstGeom>
          <a:noFill/>
          <a:ln>
            <a:noFill/>
          </a:ln>
        </p:spPr>
        <p:txBody>
          <a:bodyPr spcFirstLastPara="1" wrap="square" lIns="0" tIns="45700" rIns="91425" bIns="45700" anchor="t" anchorCtr="0">
            <a:noAutofit/>
          </a:bodyPr>
          <a:lstStyle>
            <a:lvl1pPr marL="457200" marR="0" lvl="0"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12" name="Google Shape;12;p31"/>
          <p:cNvCxnSpPr/>
          <p:nvPr/>
        </p:nvCxnSpPr>
        <p:spPr>
          <a:xfrm>
            <a:off x="906463" y="6229427"/>
            <a:ext cx="10393362" cy="0"/>
          </a:xfrm>
          <a:prstGeom prst="straightConnector1">
            <a:avLst/>
          </a:prstGeom>
          <a:noFill/>
          <a:ln w="12700" cap="flat" cmpd="sng">
            <a:solidFill>
              <a:schemeClr val="dk1"/>
            </a:solidFill>
            <a:prstDash val="solid"/>
            <a:round/>
            <a:headEnd type="none" w="sm" len="sm"/>
            <a:tailEnd type="none" w="sm" len="sm"/>
          </a:ln>
        </p:spPr>
      </p:cxnSp>
      <p:sp>
        <p:nvSpPr>
          <p:cNvPr id="13" name="Google Shape;13;p31"/>
          <p:cNvSpPr txBox="1"/>
          <p:nvPr/>
        </p:nvSpPr>
        <p:spPr>
          <a:xfrm>
            <a:off x="6652016" y="6466695"/>
            <a:ext cx="4668988" cy="216951"/>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2"/>
              </a:buClr>
              <a:buSzPts val="900"/>
              <a:buFont typeface="Arial"/>
              <a:buNone/>
            </a:pPr>
            <a:r>
              <a:rPr lang="en-US" sz="900" b="0" i="0" u="none" strike="noStrike" cap="none">
                <a:solidFill>
                  <a:schemeClr val="dk2"/>
                </a:solidFill>
                <a:latin typeface="Arial"/>
                <a:ea typeface="Arial"/>
                <a:cs typeface="Arial"/>
                <a:sym typeface="Arial"/>
              </a:rPr>
              <a:t> </a:t>
            </a:r>
            <a:fld id="{00000000-1234-1234-1234-123412341234}" type="slidenum">
              <a:rPr lang="en-US" sz="900" b="1" i="0" u="none" strike="noStrike" cap="none">
                <a:solidFill>
                  <a:schemeClr val="accent1"/>
                </a:solidFill>
                <a:latin typeface="Arial"/>
                <a:ea typeface="Arial"/>
                <a:cs typeface="Arial"/>
                <a:sym typeface="Arial"/>
              </a:rPr>
              <a:t>‹#›</a:t>
            </a:fld>
            <a:endParaRPr sz="900" b="1" i="0" u="none" strike="noStrike" cap="none">
              <a:solidFill>
                <a:schemeClr val="accent1"/>
              </a:solidFill>
              <a:latin typeface="Arial"/>
              <a:ea typeface="Arial"/>
              <a:cs typeface="Arial"/>
              <a:sym typeface="Arial"/>
            </a:endParaRPr>
          </a:p>
        </p:txBody>
      </p:sp>
      <p:cxnSp>
        <p:nvCxnSpPr>
          <p:cNvPr id="14" name="Google Shape;14;p31"/>
          <p:cNvCxnSpPr/>
          <p:nvPr/>
        </p:nvCxnSpPr>
        <p:spPr>
          <a:xfrm>
            <a:off x="906463" y="1074695"/>
            <a:ext cx="10393362" cy="0"/>
          </a:xfrm>
          <a:prstGeom prst="straightConnector1">
            <a:avLst/>
          </a:prstGeom>
          <a:noFill/>
          <a:ln w="12700" cap="flat" cmpd="sng">
            <a:solidFill>
              <a:schemeClr val="dk2"/>
            </a:solidFill>
            <a:prstDash val="solid"/>
            <a:round/>
            <a:headEnd type="none" w="sm" len="sm"/>
            <a:tailEnd type="none" w="sm" len="sm"/>
          </a:ln>
        </p:spPr>
      </p:cxnSp>
      <p:sp>
        <p:nvSpPr>
          <p:cNvPr id="15" name="Google Shape;15;p31"/>
          <p:cNvSpPr txBox="1"/>
          <p:nvPr/>
        </p:nvSpPr>
        <p:spPr>
          <a:xfrm>
            <a:off x="906463" y="6466695"/>
            <a:ext cx="4668988" cy="21695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2"/>
              </a:buClr>
              <a:buSzPts val="900"/>
              <a:buFont typeface="Arial"/>
              <a:buNone/>
            </a:pPr>
            <a:r>
              <a:rPr lang="en-US" sz="900" b="0" i="0" u="none" strike="noStrike" cap="none">
                <a:solidFill>
                  <a:schemeClr val="dk2"/>
                </a:solidFill>
                <a:latin typeface="Arial"/>
                <a:ea typeface="Arial"/>
                <a:cs typeface="Arial"/>
                <a:sym typeface="Arial"/>
              </a:rPr>
              <a:t>MAYOR OF LONDON     </a:t>
            </a:r>
            <a:endParaRPr sz="900" b="1" i="0" u="none" strike="noStrike" cap="none">
              <a:solidFill>
                <a:schemeClr val="accent1"/>
              </a:solidFill>
              <a:latin typeface="Arial"/>
              <a:ea typeface="Arial"/>
              <a:cs typeface="Arial"/>
              <a:sym typeface="Arial"/>
            </a:endParaRPr>
          </a:p>
        </p:txBody>
      </p:sp>
    </p:spTree>
    <p:extLst>
      <p:ext uri="{BB962C8B-B14F-4D97-AF65-F5344CB8AC3E}">
        <p14:creationId xmlns:p14="http://schemas.microsoft.com/office/powerpoint/2010/main" val="243134087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7">
          <p15:clr>
            <a:srgbClr val="F26B43"/>
          </p15:clr>
        </p15:guide>
        <p15:guide id="2" pos="571">
          <p15:clr>
            <a:srgbClr val="F26B43"/>
          </p15:clr>
        </p15:guide>
        <p15:guide id="3" orient="horz" pos="3690">
          <p15:clr>
            <a:srgbClr val="F26B43"/>
          </p15:clr>
        </p15:guide>
        <p15:guide id="4" orient="horz" pos="1003">
          <p15:clr>
            <a:srgbClr val="F26B43"/>
          </p15:clr>
        </p15:guide>
        <p15:guide id="5" pos="711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060E4-C17C-AED7-1F42-CAD7B95D5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FA3B5E9-5686-5FEA-C0F5-5EDF146DF0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FD2021-6A63-D3C8-2B2F-1DC4C9D6D9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F6761-01E9-4D2A-B5EC-7CE2C9F0055F}" type="datetimeFigureOut">
              <a:rPr lang="en-GB" smtClean="0"/>
              <a:t>05/12/2024</a:t>
            </a:fld>
            <a:endParaRPr lang="en-GB"/>
          </a:p>
        </p:txBody>
      </p:sp>
      <p:sp>
        <p:nvSpPr>
          <p:cNvPr id="5" name="Footer Placeholder 4">
            <a:extLst>
              <a:ext uri="{FF2B5EF4-FFF2-40B4-BE49-F238E27FC236}">
                <a16:creationId xmlns:a16="http://schemas.microsoft.com/office/drawing/2014/main" id="{52F95641-F7CA-8531-BAEA-A88011F778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E9B098-6C62-6C38-4276-452A89B7A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AC336-724F-4735-A0BD-DC8F1B4CF1BC}" type="slidenum">
              <a:rPr lang="en-GB" smtClean="0"/>
              <a:t>‹#›</a:t>
            </a:fld>
            <a:endParaRPr lang="en-GB"/>
          </a:p>
        </p:txBody>
      </p:sp>
    </p:spTree>
    <p:extLst>
      <p:ext uri="{BB962C8B-B14F-4D97-AF65-F5344CB8AC3E}">
        <p14:creationId xmlns:p14="http://schemas.microsoft.com/office/powerpoint/2010/main" val="236380169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www.london.gov.uk/sites/default/files/2022-10/Serious%20youth%20violence%20problem%20profile.pdf"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data.london.gov.uk/dataset/serious-youth-violenc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ata.london.gov.uk/blog/poverty-in-london-2021-22/" TargetMode="External"/><Relationship Id="rId2" Type="http://schemas.openxmlformats.org/officeDocument/2006/relationships/notesSlide" Target="../notesSlides/notesSlide11.xml"/><Relationship Id="rId1" Type="http://schemas.openxmlformats.org/officeDocument/2006/relationships/slideLayout" Target="../slideLayouts/slideLayout35.xml"/><Relationship Id="rId5" Type="http://schemas.openxmlformats.org/officeDocument/2006/relationships/image" Target="../media/image18.jpeg"/><Relationship Id="rId4" Type="http://schemas.openxmlformats.org/officeDocument/2006/relationships/hyperlink" Target="https://trustforlondon.org.uk/data/child-poverty-borough/"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trustforlondon.org.uk/data/topics/living-standards/?tab=poverty-rates-demographics" TargetMode="External"/><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19.jpeg"/><Relationship Id="rId5" Type="http://schemas.openxmlformats.org/officeDocument/2006/relationships/hyperlink" Target="https://povertyinequality.scot/wp-content/uploads/2021/05/Intersectionality-Revealing-the-Reality-of-Poverty-and-Inequality-in-Scotland-May-2021.pdf" TargetMode="External"/><Relationship Id="rId4" Type="http://schemas.openxmlformats.org/officeDocument/2006/relationships/hyperlink" Target="https://trustforlondon.org.uk/data/topics/living-standards/?tab=disability-and-povert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londoncouncils.gov.uk/news-and-press-releases/2024/national-audit-offices-homelessness-report-shows-urgent-need-new#:~:text=London%20Councils%20highlights%20its%20own,child%20in%20every%20London%20classroom." TargetMode="External"/><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20.png"/><Relationship Id="rId5" Type="http://schemas.openxmlformats.org/officeDocument/2006/relationships/hyperlink" Target="https://trustforlondon.org.uk/news/temporary-accommodation-london-data/#:~:text=As%20well%20as%20often%20being,increased%20by%20more%20than%20100%25." TargetMode="External"/><Relationship Id="rId4" Type="http://schemas.openxmlformats.org/officeDocument/2006/relationships/hyperlink" Target="https://trustforlondon.org.uk/data/topics/living-standards/?tab=poverty-rates-demographic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image" Target="../media/image22.png"/><Relationship Id="rId5" Type="http://schemas.openxmlformats.org/officeDocument/2006/relationships/hyperlink" Target="https://fingertips.phe.org.uk/profile/public-health-outcomes-framework/data#page/3/gid/1000042/pat/6/par/E12000007/ati/402/are/E09000002/iid/20602/age/201/sex/4/cat/-1/ctp/-1/yrr/1/cid/4/tbm/1/page-options/ine-pt-1_ine-yo-1:2019:-1:-1_ine-ct-9_car-do-0" TargetMode="External"/><Relationship Id="rId4" Type="http://schemas.openxmlformats.org/officeDocument/2006/relationships/hyperlink" Target="https://fingertips.phe.org.uk/search/obesity#page/3/gid/1/pat/15/par/E92000001/ati/6/are/E12000007/iid/20601/age/200/sex/4/cat/-1/ctp/-1/yrr/1/cid/4/tbm/1"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thelancet.com/journals/eclinm/article/PIIS2589-5370(23)00458-3/fulltext" TargetMode="External"/><Relationship Id="rId2" Type="http://schemas.openxmlformats.org/officeDocument/2006/relationships/notesSlide" Target="../notesSlides/notesSlide15.xml"/><Relationship Id="rId1" Type="http://schemas.openxmlformats.org/officeDocument/2006/relationships/slideLayout" Target="../slideLayouts/slideLayout30.xml"/><Relationship Id="rId5" Type="http://schemas.openxmlformats.org/officeDocument/2006/relationships/chart" Target="../charts/chart4.xml"/><Relationship Id="rId4" Type="http://schemas.openxmlformats.org/officeDocument/2006/relationships/hyperlink" Target="https://adc.bmj.com/content/archdischild/early/2022/03/31/archdischild-2021-323630.full.pdf"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4.xml"/><Relationship Id="rId3" Type="http://schemas.openxmlformats.org/officeDocument/2006/relationships/slide" Target="slide3.xml"/><Relationship Id="rId7" Type="http://schemas.openxmlformats.org/officeDocument/2006/relationships/slide" Target="slide7.xml"/><Relationship Id="rId12"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slide" Target="slide6.xml"/><Relationship Id="rId11" Type="http://schemas.openxmlformats.org/officeDocument/2006/relationships/slide" Target="slide12.xml"/><Relationship Id="rId5" Type="http://schemas.openxmlformats.org/officeDocument/2006/relationships/slide" Target="slide5.xml"/><Relationship Id="rId10" Type="http://schemas.openxmlformats.org/officeDocument/2006/relationships/slide" Target="slide11.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hyperlink" Target="https://census.gov.uk/census-2021-results"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https://fingertips.phe.org.uk/profile/child-health-profiles/data#page/4/gid/1938133228/pat/159/par/K02000001/ati/15/are/E92000001/iid/20101/age/235/sex/4/cat/-1/ctp/-1/yrr/1/cid/4/tbm/1"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hyperlink" Target="https://fingertips.phe.org.uk/profile/child-health-profiles/data#page/3/gid/1938133228/pat/15/par/E92000001/ati/402/are/E06000047/iid/20101/age/235/sex/4/cat/-1/ctp/-1/yrr/1/cid/4/tbm/1/page-options/car-do-0" TargetMode="External"/><Relationship Id="rId5" Type="http://schemas.openxmlformats.org/officeDocument/2006/relationships/chart" Target="../charts/chart1.xml"/><Relationship Id="rId4" Type="http://schemas.openxmlformats.org/officeDocument/2006/relationships/hyperlink" Target="https://academic.oup.com/jpubhealth/article/31/1/131/158373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fingertips.phe.org.uk/search/infant%20mortality#page/3/gid/1/pat/15/ati/6/are/E12000007/iid/92196/age/2/sex/4/cat/-1/ctp/-1/yrr/3/cid/4/tbm/1/page-options/ine-pt-0_ine-ao-0_ine-yo-3:2020:-1:-1_ine-ct-_car-ao-0_car-do-0" TargetMode="External"/><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chart" Target="../charts/chart2.xml"/><Relationship Id="rId4" Type="http://schemas.openxmlformats.org/officeDocument/2006/relationships/hyperlink" Target="https://www.ons.gov.uk/peoplepopulationandcommunity/healthandsocialcare/childhealth/articles/birthsandinfantmortalitybyethnicityinenglandandwales/2007to201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ata.london.gov.uk/economic-fairness/equal-opportunities/school-readiness/"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data.london.gov.uk/economic-fairness/equal-opportunities/ks4-achievement/"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doi.org/10.5255/UKDA-SN-6614-19"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hyperlink" Target="https://www.ons.gov.uk/peoplepopulationandcommunity/wellbeing/articles/measuringnationalwellbeing/2015-10-20" TargetMode="Externa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hyperlink" Target="https://explore-education-statistics.service.gov.uk/find-statistics/outcomes-for-children-in-need-including-children-looked-after-by-local-authorities-in-england" TargetMode="External"/><Relationship Id="rId3" Type="http://schemas.openxmlformats.org/officeDocument/2006/relationships/chart" Target="../charts/chart3.xml"/><Relationship Id="rId7" Type="http://schemas.openxmlformats.org/officeDocument/2006/relationships/hyperlink" Target="https://explore-education-statistics.service.gov.uk/data-tables/permalink/6c95cdcb-2e49-4f23-bc1d-08dcafcfd634" TargetMode="External"/><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hyperlink" Target="https://explore-education-statistics.service.gov.uk/data-tables/permalink/cfb7ea9b-bdd7-40c3-bc20-08dcafcfd634" TargetMode="External"/><Relationship Id="rId5" Type="http://schemas.openxmlformats.org/officeDocument/2006/relationships/hyperlink" Target="https://explore-education-statistics.service.gov.uk/data-tables/permalink/45132869-40d7-4a12-94c2-08dcafcfd28b" TargetMode="External"/><Relationship Id="rId4" Type="http://schemas.openxmlformats.org/officeDocument/2006/relationships/hyperlink" Target="https://explore-education-statistics.service.gov.uk/data-tables/permalink/024b3fc7-01bd-4c74-2460-08dc65d23c5f"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6" name="Rectangle 5">
            <a:extLst>
              <a:ext uri="{FF2B5EF4-FFF2-40B4-BE49-F238E27FC236}">
                <a16:creationId xmlns:a16="http://schemas.microsoft.com/office/drawing/2014/main" id="{910A5823-5B9F-4574-B2D8-4E38FCBB637F}"/>
              </a:ext>
            </a:extLst>
          </p:cNvPr>
          <p:cNvSpPr/>
          <p:nvPr/>
        </p:nvSpPr>
        <p:spPr>
          <a:xfrm>
            <a:off x="0" y="0"/>
            <a:ext cx="12192000" cy="6858000"/>
          </a:xfrm>
          <a:prstGeom prst="rect">
            <a:avLst/>
          </a:prstGeom>
          <a:gradFill>
            <a:gsLst>
              <a:gs pos="39000">
                <a:schemeClr val="accent1">
                  <a:lumMod val="5000"/>
                  <a:lumOff val="95000"/>
                  <a:alpha val="0"/>
                </a:schemeClr>
              </a:gs>
              <a:gs pos="86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9" name="Google Shape;229;p1"/>
          <p:cNvSpPr txBox="1">
            <a:spLocks noGrp="1"/>
          </p:cNvSpPr>
          <p:nvPr>
            <p:ph type="body" idx="2"/>
          </p:nvPr>
        </p:nvSpPr>
        <p:spPr>
          <a:xfrm>
            <a:off x="641286" y="2230249"/>
            <a:ext cx="9311579" cy="312786"/>
          </a:xfrm>
          <a:prstGeom prst="rect">
            <a:avLst/>
          </a:prstGeom>
          <a:noFill/>
          <a:ln>
            <a:noFill/>
          </a:ln>
        </p:spPr>
        <p:txBody>
          <a:bodyPr spcFirstLastPara="1" wrap="square" lIns="0" tIns="0" rIns="0" bIns="0" anchor="t" anchorCtr="0">
            <a:noAutofit/>
          </a:bodyPr>
          <a:lstStyle/>
          <a:p>
            <a:pPr marL="0" indent="0">
              <a:lnSpc>
                <a:spcPct val="150000"/>
              </a:lnSpc>
            </a:pPr>
            <a:r>
              <a:rPr lang="en-GB" sz="1800" spc="-20">
                <a:solidFill>
                  <a:srgbClr val="353D42"/>
                </a:solidFill>
              </a:rPr>
              <a:t>BUILDING THE EVIDENCE DATA COLLABORATIVE</a:t>
            </a:r>
          </a:p>
        </p:txBody>
      </p:sp>
      <p:sp>
        <p:nvSpPr>
          <p:cNvPr id="230" name="Google Shape;230;p1"/>
          <p:cNvSpPr txBox="1"/>
          <p:nvPr/>
        </p:nvSpPr>
        <p:spPr>
          <a:xfrm>
            <a:off x="641286" y="2654700"/>
            <a:ext cx="5320599" cy="323576"/>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20555"/>
              </a:lnSpc>
              <a:spcBef>
                <a:spcPts val="0"/>
              </a:spcBef>
              <a:spcAft>
                <a:spcPts val="0"/>
              </a:spcAft>
              <a:buClr>
                <a:srgbClr val="000000"/>
              </a:buClr>
              <a:buSzTx/>
              <a:buFontTx/>
              <a:buNone/>
              <a:tabLst/>
              <a:defRPr/>
            </a:pPr>
            <a:r>
              <a:rPr kumimoji="0" lang="en-US" sz="1600" b="1" i="0" u="none" strike="noStrike" kern="0" cap="none" spc="0" normalizeH="0" baseline="0" noProof="0">
                <a:ln>
                  <a:noFill/>
                </a:ln>
                <a:solidFill>
                  <a:srgbClr val="353D42"/>
                </a:solidFill>
                <a:effectLst/>
                <a:uLnTx/>
                <a:uFillTx/>
                <a:latin typeface="Arial"/>
                <a:ea typeface="+mn-ea"/>
                <a:cs typeface="Arial"/>
                <a:sym typeface="Arial"/>
              </a:rPr>
              <a:t>August </a:t>
            </a:r>
            <a:r>
              <a:rPr kumimoji="0" lang="en-US" sz="1600" b="1" i="0" u="none" strike="noStrike" kern="0" cap="none" spc="0" normalizeH="0" baseline="0" noProof="0" dirty="0">
                <a:ln>
                  <a:noFill/>
                </a:ln>
                <a:solidFill>
                  <a:srgbClr val="353D42"/>
                </a:solidFill>
                <a:effectLst/>
                <a:uLnTx/>
                <a:uFillTx/>
                <a:latin typeface="Arial"/>
                <a:ea typeface="+mn-ea"/>
                <a:cs typeface="Arial"/>
                <a:sym typeface="Arial"/>
              </a:rPr>
              <a:t>2024</a:t>
            </a:r>
            <a:endParaRPr kumimoji="0" sz="1600" b="1"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231" name="Google Shape;231;p1"/>
          <p:cNvCxnSpPr>
            <a:cxnSpLocks/>
          </p:cNvCxnSpPr>
          <p:nvPr/>
        </p:nvCxnSpPr>
        <p:spPr>
          <a:xfrm>
            <a:off x="613795" y="2117583"/>
            <a:ext cx="9870951" cy="0"/>
          </a:xfrm>
          <a:prstGeom prst="straightConnector1">
            <a:avLst/>
          </a:prstGeom>
          <a:noFill/>
          <a:ln w="25400" cap="flat" cmpd="sng">
            <a:solidFill>
              <a:srgbClr val="353D42"/>
            </a:solidFill>
            <a:prstDash val="solid"/>
            <a:round/>
            <a:headEnd type="none" w="sm" len="sm"/>
            <a:tailEnd type="none" w="sm" len="sm"/>
          </a:ln>
        </p:spPr>
      </p:cxnSp>
      <p:sp>
        <p:nvSpPr>
          <p:cNvPr id="23" name="Title 2">
            <a:extLst>
              <a:ext uri="{FF2B5EF4-FFF2-40B4-BE49-F238E27FC236}">
                <a16:creationId xmlns:a16="http://schemas.microsoft.com/office/drawing/2014/main" id="{5B82DB94-21DA-3E48-BAB7-626EB06023E1}"/>
              </a:ext>
            </a:extLst>
          </p:cNvPr>
          <p:cNvSpPr>
            <a:spLocks noGrp="1"/>
          </p:cNvSpPr>
          <p:nvPr>
            <p:ph type="title"/>
          </p:nvPr>
        </p:nvSpPr>
        <p:spPr>
          <a:xfrm>
            <a:off x="613795" y="472713"/>
            <a:ext cx="10945999" cy="553957"/>
          </a:xfrm>
          <a:noFill/>
          <a:ln>
            <a:noFill/>
          </a:ln>
        </p:spPr>
        <p:style>
          <a:lnRef idx="2">
            <a:schemeClr val="dk1">
              <a:shade val="50000"/>
            </a:schemeClr>
          </a:lnRef>
          <a:fillRef idx="1">
            <a:schemeClr val="dk1"/>
          </a:fillRef>
          <a:effectRef idx="0">
            <a:schemeClr val="dk1"/>
          </a:effectRef>
          <a:fontRef idx="minor">
            <a:schemeClr val="lt1"/>
          </a:fontRef>
        </p:style>
        <p:txBody>
          <a:bodyPr wrap="square" anchor="t" anchorCtr="0">
            <a:spAutoFit/>
          </a:bodyPr>
          <a:lstStyle/>
          <a:p>
            <a:pPr>
              <a:lnSpc>
                <a:spcPct val="100000"/>
              </a:lnSpc>
            </a:pPr>
            <a:r>
              <a:rPr kumimoji="0" lang="en-GB" sz="3000" b="1" i="0" u="none" strike="noStrike" kern="0" cap="none" spc="190" normalizeH="0" baseline="0" noProof="0">
                <a:ln>
                  <a:noFill/>
                </a:ln>
                <a:solidFill>
                  <a:srgbClr val="353E43"/>
                </a:solidFill>
                <a:effectLst/>
                <a:uLnTx/>
                <a:uFillTx/>
                <a:ea typeface="Aktiv Grotesk" panose="020B0504020202020204" pitchFamily="34" charset="0"/>
                <a:sym typeface="Arial"/>
              </a:rPr>
              <a:t>HEALTH INEQUALITIES IN LONDON</a:t>
            </a:r>
            <a:endParaRPr lang="en-US" sz="3000" spc="190">
              <a:solidFill>
                <a:srgbClr val="353E43"/>
              </a:solidFill>
              <a:ea typeface="Aktiv Grotesk" panose="020B0504020202020204" pitchFamily="34" charset="0"/>
            </a:endParaRPr>
          </a:p>
        </p:txBody>
      </p:sp>
      <p:sp>
        <p:nvSpPr>
          <p:cNvPr id="13" name="Google Shape;229;p1">
            <a:extLst>
              <a:ext uri="{FF2B5EF4-FFF2-40B4-BE49-F238E27FC236}">
                <a16:creationId xmlns:a16="http://schemas.microsoft.com/office/drawing/2014/main" id="{9563186F-0E2A-4298-B1F7-3CCDCCE78E3A}"/>
              </a:ext>
            </a:extLst>
          </p:cNvPr>
          <p:cNvSpPr txBox="1">
            <a:spLocks/>
          </p:cNvSpPr>
          <p:nvPr/>
        </p:nvSpPr>
        <p:spPr>
          <a:xfrm>
            <a:off x="641286" y="1440090"/>
            <a:ext cx="9311579" cy="31278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2"/>
              </a:buClr>
              <a:buSzPts val="2000"/>
              <a:buFont typeface="Arial"/>
              <a:buNone/>
              <a:defRPr sz="20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2pPr>
            <a:lvl3pPr marL="1371600" marR="0" lvl="2"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3pPr>
            <a:lvl4pPr marL="1828800" marR="0" lvl="3"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4pPr>
            <a:lvl5pPr marL="2286000" marR="0" lvl="4" indent="-342900" algn="l" rtl="0">
              <a:lnSpc>
                <a:spcPct val="100000"/>
              </a:lnSpc>
              <a:spcBef>
                <a:spcPts val="0"/>
              </a:spcBef>
              <a:spcAft>
                <a:spcPts val="0"/>
              </a:spcAft>
              <a:buClr>
                <a:schemeClr val="dk2"/>
              </a:buClr>
              <a:buSzPts val="1800"/>
              <a:buFont typeface="Arial"/>
              <a:buChar char="•"/>
              <a:defRPr sz="1600" b="0" i="0" u="none" strike="noStrike" cap="none">
                <a:solidFill>
                  <a:schemeClr val="dk2"/>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50000"/>
              </a:lnSpc>
              <a:spcBef>
                <a:spcPts val="0"/>
              </a:spcBef>
              <a:spcAft>
                <a:spcPts val="0"/>
              </a:spcAft>
              <a:buClr>
                <a:srgbClr val="353D42"/>
              </a:buClr>
              <a:buSzPts val="2000"/>
              <a:buFont typeface="Arial"/>
              <a:buNone/>
              <a:tabLst/>
              <a:defRPr/>
            </a:pPr>
            <a:r>
              <a:rPr kumimoji="0" lang="en-GB" sz="2200" b="1" i="0" u="none" strike="noStrike" kern="0" cap="none" spc="-20" normalizeH="0" baseline="0" noProof="0">
                <a:ln>
                  <a:noFill/>
                </a:ln>
                <a:solidFill>
                  <a:srgbClr val="353D42"/>
                </a:solidFill>
                <a:effectLst/>
                <a:uLnTx/>
                <a:uFillTx/>
                <a:latin typeface="Arial"/>
                <a:cs typeface="Arial"/>
                <a:sym typeface="Arial"/>
              </a:rPr>
              <a:t>Children and Young People Pack</a:t>
            </a:r>
          </a:p>
        </p:txBody>
      </p:sp>
      <p:cxnSp>
        <p:nvCxnSpPr>
          <p:cNvPr id="18" name="Google Shape;231;p1">
            <a:extLst>
              <a:ext uri="{FF2B5EF4-FFF2-40B4-BE49-F238E27FC236}">
                <a16:creationId xmlns:a16="http://schemas.microsoft.com/office/drawing/2014/main" id="{EE0AFD04-B13C-4502-843D-FD3A1D340865}"/>
              </a:ext>
            </a:extLst>
          </p:cNvPr>
          <p:cNvCxnSpPr>
            <a:cxnSpLocks/>
          </p:cNvCxnSpPr>
          <p:nvPr/>
        </p:nvCxnSpPr>
        <p:spPr>
          <a:xfrm>
            <a:off x="10916702" y="2117583"/>
            <a:ext cx="652287" cy="0"/>
          </a:xfrm>
          <a:prstGeom prst="straightConnector1">
            <a:avLst/>
          </a:prstGeom>
          <a:noFill/>
          <a:ln w="25400" cap="flat" cmpd="sng">
            <a:solidFill>
              <a:srgbClr val="353D42"/>
            </a:solidFill>
            <a:prstDash val="solid"/>
            <a:round/>
            <a:headEnd type="none" w="sm" len="sm"/>
            <a:tailEnd type="none" w="sm" len="sm"/>
          </a:ln>
        </p:spPr>
      </p:cxnSp>
      <p:pic>
        <p:nvPicPr>
          <p:cNvPr id="2" name="Picture 1" descr="Logo for the Institute for Health Equity">
            <a:extLst>
              <a:ext uri="{FF2B5EF4-FFF2-40B4-BE49-F238E27FC236}">
                <a16:creationId xmlns:a16="http://schemas.microsoft.com/office/drawing/2014/main" id="{00D4EE37-D5C6-7032-9CCF-7414DCA2E6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687" y="6040833"/>
            <a:ext cx="2009770" cy="546076"/>
          </a:xfrm>
          <a:prstGeom prst="rect">
            <a:avLst/>
          </a:prstGeom>
        </p:spPr>
      </p:pic>
      <p:pic>
        <p:nvPicPr>
          <p:cNvPr id="4" name="Picture 2" descr="NHS England Logo">
            <a:extLst>
              <a:ext uri="{FF2B5EF4-FFF2-40B4-BE49-F238E27FC236}">
                <a16:creationId xmlns:a16="http://schemas.microsoft.com/office/drawing/2014/main" id="{617622B7-0EC2-332C-46F6-3A7912E59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6248" y="5875879"/>
            <a:ext cx="845053" cy="8337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Greater London Authority (GLA) logo">
            <a:extLst>
              <a:ext uri="{FF2B5EF4-FFF2-40B4-BE49-F238E27FC236}">
                <a16:creationId xmlns:a16="http://schemas.microsoft.com/office/drawing/2014/main" id="{6D071F3C-F80B-AEE0-D446-881EBCFD8964}"/>
              </a:ext>
            </a:extLst>
          </p:cNvPr>
          <p:cNvPicPr>
            <a:picLocks noChangeAspect="1"/>
          </p:cNvPicPr>
          <p:nvPr/>
        </p:nvPicPr>
        <p:blipFill rotWithShape="1">
          <a:blip r:embed="rId6"/>
          <a:srcRect l="18572" t="30476" r="18175" b="31984"/>
          <a:stretch/>
        </p:blipFill>
        <p:spPr>
          <a:xfrm>
            <a:off x="3365046" y="5875879"/>
            <a:ext cx="1404921" cy="833786"/>
          </a:xfrm>
          <a:prstGeom prst="rect">
            <a:avLst/>
          </a:prstGeom>
        </p:spPr>
      </p:pic>
      <p:pic>
        <p:nvPicPr>
          <p:cNvPr id="9" name="Picture 8" descr="Office for Health Improvement and Disparities logo">
            <a:extLst>
              <a:ext uri="{FF2B5EF4-FFF2-40B4-BE49-F238E27FC236}">
                <a16:creationId xmlns:a16="http://schemas.microsoft.com/office/drawing/2014/main" id="{06ED3B2A-03C3-DE3B-8133-D6F2948430F9}"/>
              </a:ext>
            </a:extLst>
          </p:cNvPr>
          <p:cNvPicPr/>
          <p:nvPr/>
        </p:nvPicPr>
        <p:blipFill rotWithShape="1">
          <a:blip r:embed="rId7"/>
          <a:srcRect l="25560" t="72826" r="56888" b="23556"/>
          <a:stretch/>
        </p:blipFill>
        <p:spPr bwMode="auto">
          <a:xfrm>
            <a:off x="4851062" y="6103350"/>
            <a:ext cx="3728496" cy="421041"/>
          </a:xfrm>
          <a:prstGeom prst="rect">
            <a:avLst/>
          </a:prstGeom>
          <a:ln>
            <a:noFill/>
          </a:ln>
          <a:extLst>
            <a:ext uri="{53640926-AAD7-44D8-BBD7-CCE9431645EC}">
              <a14:shadowObscured xmlns:a14="http://schemas.microsoft.com/office/drawing/2010/main"/>
            </a:ext>
          </a:extLst>
        </p:spPr>
      </p:pic>
      <p:pic>
        <p:nvPicPr>
          <p:cNvPr id="10" name="Picture 5" descr="GLA City Intelligence logo">
            <a:extLst>
              <a:ext uri="{FF2B5EF4-FFF2-40B4-BE49-F238E27FC236}">
                <a16:creationId xmlns:a16="http://schemas.microsoft.com/office/drawing/2014/main" id="{7ED9CE02-3C95-E51D-1889-4BB19A086C90}"/>
              </a:ext>
            </a:extLst>
          </p:cNvPr>
          <p:cNvPicPr>
            <a:picLocks noChangeAspect="1"/>
          </p:cNvPicPr>
          <p:nvPr/>
        </p:nvPicPr>
        <p:blipFill>
          <a:blip r:embed="rId8"/>
          <a:srcRect/>
          <a:stretch/>
        </p:blipFill>
        <p:spPr>
          <a:xfrm>
            <a:off x="8651715" y="6130812"/>
            <a:ext cx="2009770" cy="393579"/>
          </a:xfrm>
          <a:prstGeom prst="rect">
            <a:avLst/>
          </a:prstGeom>
        </p:spPr>
      </p:pic>
      <p:pic>
        <p:nvPicPr>
          <p:cNvPr id="11" name="Picture 10" descr="A blue and white logo&#10;&#10;Description automatically generated">
            <a:extLst>
              <a:ext uri="{FF2B5EF4-FFF2-40B4-BE49-F238E27FC236}">
                <a16:creationId xmlns:a16="http://schemas.microsoft.com/office/drawing/2014/main" id="{4A05DCA2-E481-832F-ABE7-D453612C4D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78391" y="6086696"/>
            <a:ext cx="1178477" cy="570767"/>
          </a:xfrm>
          <a:prstGeom prst="rect">
            <a:avLst/>
          </a:prstGeom>
        </p:spPr>
      </p:pic>
      <p:sp>
        <p:nvSpPr>
          <p:cNvPr id="5" name="TextBox 4">
            <a:extLst>
              <a:ext uri="{FF2B5EF4-FFF2-40B4-BE49-F238E27FC236}">
                <a16:creationId xmlns:a16="http://schemas.microsoft.com/office/drawing/2014/main" id="{FD10B1D8-94D1-EECE-AD40-C0D891650390}"/>
              </a:ext>
            </a:extLst>
          </p:cNvPr>
          <p:cNvSpPr txBox="1"/>
          <p:nvPr/>
        </p:nvSpPr>
        <p:spPr>
          <a:xfrm>
            <a:off x="9371485" y="5704866"/>
            <a:ext cx="2952306" cy="307777"/>
          </a:xfrm>
          <a:prstGeom prst="rect">
            <a:avLst/>
          </a:prstGeom>
          <a:noFill/>
        </p:spPr>
        <p:txBody>
          <a:bodyPr wrap="square" rtlCol="0">
            <a:spAutoFit/>
          </a:bodyPr>
          <a:lstStyle/>
          <a:p>
            <a:r>
              <a:rPr lang="en-GB" sz="1400" dirty="0"/>
              <a:t>All data correct as of July 2024</a:t>
            </a:r>
          </a:p>
        </p:txBody>
      </p:sp>
    </p:spTree>
    <p:extLst>
      <p:ext uri="{BB962C8B-B14F-4D97-AF65-F5344CB8AC3E}">
        <p14:creationId xmlns:p14="http://schemas.microsoft.com/office/powerpoint/2010/main" val="377982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7DDB4C-1115-E242-A72F-FF1C2B9E3A10}"/>
              </a:ext>
            </a:extLst>
          </p:cNvPr>
          <p:cNvSpPr/>
          <p:nvPr/>
        </p:nvSpPr>
        <p:spPr>
          <a:xfrm>
            <a:off x="6174328" y="2299256"/>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514391" y="1369920"/>
            <a:ext cx="5537074" cy="3879613"/>
          </a:xfrm>
          <a:prstGeom prst="rect">
            <a:avLst/>
          </a:prstGeom>
          <a:noFill/>
        </p:spPr>
        <p:txBody>
          <a:bodyPr wrap="square" lIns="0" tIns="0" rIns="0" bIns="0" rtlCol="0" anchor="t">
            <a:noAutofit/>
          </a:bodyPr>
          <a:lstStyle/>
          <a:p>
            <a:pPr marL="342900" indent="-342900">
              <a:buFont typeface="Wingdings" panose="05000000000000000000" pitchFamily="2" charset="2"/>
              <a:buChar char="§"/>
            </a:pPr>
            <a:r>
              <a:rPr lang="en-GB" sz="1400" kern="100" dirty="0">
                <a:effectLst/>
                <a:ea typeface="Times New Roman" panose="02020603050405020304" pitchFamily="18" charset="0"/>
                <a:cs typeface="Times New Roman"/>
              </a:rPr>
              <a:t>While concern around youth violence </a:t>
            </a:r>
            <a:r>
              <a:rPr lang="en-GB" sz="1400" kern="100" dirty="0">
                <a:ea typeface="Times New Roman" panose="02020603050405020304" pitchFamily="18" charset="0"/>
                <a:cs typeface="Times New Roman"/>
              </a:rPr>
              <a:t>in London has been rising, a</a:t>
            </a:r>
            <a:r>
              <a:rPr lang="en-GB" sz="1400" kern="100" dirty="0">
                <a:effectLst/>
                <a:ea typeface="Times New Roman" panose="02020603050405020304" pitchFamily="18" charset="0"/>
                <a:cs typeface="Times New Roman"/>
              </a:rPr>
              <a:t>ll types of serious violence experienced by young people</a:t>
            </a:r>
            <a:r>
              <a:rPr lang="en-GB" sz="1400" kern="100" dirty="0">
                <a:ea typeface="Times New Roman" panose="02020603050405020304" pitchFamily="18" charset="0"/>
                <a:cs typeface="Times New Roman"/>
              </a:rPr>
              <a:t> are</a:t>
            </a:r>
            <a:r>
              <a:rPr lang="en-GB" sz="1400" kern="100" dirty="0">
                <a:effectLst/>
                <a:ea typeface="Times New Roman" panose="02020603050405020304" pitchFamily="18" charset="0"/>
                <a:cs typeface="Times New Roman"/>
              </a:rPr>
              <a:t> </a:t>
            </a:r>
            <a:r>
              <a:rPr lang="en-GB" sz="1400" kern="100" dirty="0">
                <a:ea typeface="Times New Roman" panose="02020603050405020304" pitchFamily="18" charset="0"/>
                <a:cs typeface="Times New Roman"/>
              </a:rPr>
              <a:t>lower</a:t>
            </a:r>
            <a:r>
              <a:rPr lang="en-GB" sz="1400" kern="100" dirty="0">
                <a:effectLst/>
                <a:ea typeface="Times New Roman" panose="02020603050405020304" pitchFamily="18" charset="0"/>
                <a:cs typeface="Times New Roman"/>
              </a:rPr>
              <a:t> </a:t>
            </a:r>
            <a:r>
              <a:rPr lang="en-GB" sz="1400" kern="100" dirty="0">
                <a:ea typeface="Times New Roman" panose="02020603050405020304" pitchFamily="18" charset="0"/>
                <a:cs typeface="Times New Roman"/>
              </a:rPr>
              <a:t>compared </a:t>
            </a:r>
            <a:r>
              <a:rPr lang="en-GB" sz="1400" kern="100" dirty="0">
                <a:effectLst/>
                <a:ea typeface="Times New Roman" panose="02020603050405020304" pitchFamily="18" charset="0"/>
                <a:cs typeface="Times New Roman"/>
              </a:rPr>
              <a:t>to </a:t>
            </a:r>
            <a:r>
              <a:rPr lang="en-GB" sz="1400" kern="100" dirty="0">
                <a:ea typeface="Times New Roman" panose="02020603050405020304" pitchFamily="18" charset="0"/>
                <a:cs typeface="Times New Roman"/>
              </a:rPr>
              <a:t>pre-pandemic levels</a:t>
            </a:r>
            <a:r>
              <a:rPr lang="en-GB" sz="1400" kern="100" dirty="0">
                <a:effectLst/>
                <a:ea typeface="Times New Roman" panose="02020603050405020304" pitchFamily="18" charset="0"/>
                <a:cs typeface="Times New Roman"/>
              </a:rPr>
              <a:t>.</a:t>
            </a:r>
            <a:r>
              <a:rPr lang="en-GB" sz="1400" kern="100" baseline="30000" dirty="0">
                <a:effectLst/>
                <a:ea typeface="Times New Roman" panose="02020603050405020304" pitchFamily="18" charset="0"/>
                <a:cs typeface="Times New Roman"/>
              </a:rPr>
              <a:t>1</a:t>
            </a:r>
            <a:br>
              <a:rPr lang="en-GB" sz="1400" kern="100" dirty="0">
                <a:effectLst/>
                <a:ea typeface="Times New Roman" panose="02020603050405020304" pitchFamily="18" charset="0"/>
                <a:cs typeface="Times New Roman" panose="02020603050405020304" pitchFamily="18" charset="0"/>
              </a:rPr>
            </a:br>
            <a:endParaRPr lang="en-GB" sz="1400" kern="100" dirty="0">
              <a:effectLst/>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GB" sz="1400" kern="100" dirty="0">
                <a:effectLst/>
                <a:ea typeface="Times New Roman" panose="02020603050405020304" pitchFamily="18" charset="0"/>
                <a:cs typeface="Times New Roman"/>
              </a:rPr>
              <a:t>In 2021, rates of victimisation were highest among those aged 20-24, except for knife crime where the rate was highest for those aged 15-19</a:t>
            </a:r>
            <a:r>
              <a:rPr lang="en-GB" sz="1400" kern="100" baseline="30000" dirty="0">
                <a:effectLst/>
                <a:ea typeface="Times New Roman" panose="02020603050405020304" pitchFamily="18" charset="0"/>
                <a:cs typeface="Times New Roman"/>
              </a:rPr>
              <a:t> </a:t>
            </a:r>
            <a:r>
              <a:rPr lang="en-GB" sz="1400" kern="100" dirty="0">
                <a:effectLst/>
                <a:ea typeface="Times New Roman" panose="02020603050405020304" pitchFamily="18" charset="0"/>
                <a:cs typeface="Times New Roman"/>
              </a:rPr>
              <a:t>(Fig 8).</a:t>
            </a:r>
            <a:r>
              <a:rPr lang="en-GB" sz="1400" kern="100" baseline="30000" dirty="0">
                <a:effectLst/>
                <a:ea typeface="Times New Roman" panose="02020603050405020304" pitchFamily="18" charset="0"/>
                <a:cs typeface="Times New Roman"/>
              </a:rPr>
              <a:t>2</a:t>
            </a:r>
            <a:br>
              <a:rPr lang="en-GB" sz="1400" kern="100" dirty="0">
                <a:effectLst/>
                <a:ea typeface="Times New Roman" panose="02020603050405020304" pitchFamily="18" charset="0"/>
                <a:cs typeface="Times New Roman" panose="02020603050405020304" pitchFamily="18" charset="0"/>
              </a:rPr>
            </a:br>
            <a:endParaRPr lang="en-GB" sz="1400" kern="100" dirty="0">
              <a:effectLst/>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GB" sz="1400" kern="100" dirty="0">
                <a:effectLst/>
                <a:ea typeface="Times New Roman" panose="02020603050405020304" pitchFamily="18" charset="0"/>
                <a:cs typeface="Times New Roman"/>
              </a:rPr>
              <a:t>Statistical modelling found that deprivation (living environment); area rates of risky health behaviour (indicated by rates of chlamydia); and school policy (rates of suspensions); as well as employment among young people; can predict the Boroughs with the highest rates of victimisation.</a:t>
            </a:r>
            <a:r>
              <a:rPr lang="en-GB" sz="1400" kern="100" baseline="30000" dirty="0">
                <a:effectLst/>
                <a:ea typeface="Times New Roman" panose="02020603050405020304" pitchFamily="18" charset="0"/>
                <a:cs typeface="Times New Roman"/>
              </a:rPr>
              <a:t>2</a:t>
            </a:r>
            <a:br>
              <a:rPr lang="en-GB" sz="1400" kern="100" dirty="0">
                <a:effectLst/>
                <a:ea typeface="Times New Roman" panose="02020603050405020304" pitchFamily="18" charset="0"/>
                <a:cs typeface="Times New Roman" panose="02020603050405020304" pitchFamily="18" charset="0"/>
              </a:rPr>
            </a:br>
            <a:endParaRPr lang="en-GB" sz="1400" kern="100" dirty="0">
              <a:effectLst/>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GB" sz="1400" kern="100" dirty="0">
                <a:effectLst/>
                <a:ea typeface="Times New Roman" panose="02020603050405020304" pitchFamily="18" charset="0"/>
                <a:cs typeface="Times New Roman"/>
              </a:rPr>
              <a:t>We see disproportionality across youth violence by gender and ethnicity, for example:</a:t>
            </a:r>
            <a:r>
              <a:rPr lang="en-GB" sz="1400" kern="100" baseline="30000" dirty="0">
                <a:effectLst/>
                <a:ea typeface="Times New Roman" panose="02020603050405020304" pitchFamily="18" charset="0"/>
                <a:cs typeface="Times New Roman"/>
              </a:rPr>
              <a:t>1</a:t>
            </a:r>
          </a:p>
          <a:p>
            <a:pPr marL="800100" lvl="1" indent="-342900">
              <a:buFont typeface="Courier New" panose="02070309020205020404" pitchFamily="49" charset="0"/>
              <a:buChar char="o"/>
            </a:pPr>
            <a:r>
              <a:rPr lang="en-GB" sz="1400" kern="100" dirty="0">
                <a:effectLst/>
                <a:ea typeface="Times New Roman" panose="02020603050405020304" pitchFamily="18" charset="0"/>
                <a:cs typeface="Times New Roman"/>
              </a:rPr>
              <a:t>90% of teenage violence victims, and 94% of offenders are male.</a:t>
            </a:r>
          </a:p>
          <a:p>
            <a:pPr marL="800100" lvl="1" indent="-342900">
              <a:buFont typeface="Courier New" panose="02070309020205020404" pitchFamily="49" charset="0"/>
              <a:buChar char="o"/>
            </a:pPr>
            <a:r>
              <a:rPr lang="en-GB" sz="1400" kern="100" dirty="0">
                <a:effectLst/>
                <a:ea typeface="Times New Roman" panose="02020603050405020304" pitchFamily="18" charset="0"/>
                <a:cs typeface="Times New Roman"/>
              </a:rPr>
              <a:t>Black young people are almost eight times more likely to the victim of teenage homicide than White people</a:t>
            </a:r>
            <a:r>
              <a:rPr lang="en-GB" sz="1400" kern="100" dirty="0">
                <a:ea typeface="Times New Roman" panose="02020603050405020304" pitchFamily="18" charset="0"/>
                <a:cs typeface="Times New Roman"/>
              </a:rPr>
              <a:t>,</a:t>
            </a:r>
            <a:r>
              <a:rPr lang="en-GB" sz="1400" kern="100" dirty="0">
                <a:effectLst/>
                <a:ea typeface="Times New Roman" panose="02020603050405020304" pitchFamily="18" charset="0"/>
                <a:cs typeface="Times New Roman"/>
              </a:rPr>
              <a:t> and the most likely of all ethnic groups to be a suspect in violent youth crime</a:t>
            </a:r>
            <a:r>
              <a:rPr lang="en-GB" sz="1400" kern="100" baseline="30000" dirty="0">
                <a:effectLst/>
                <a:ea typeface="Times New Roman" panose="02020603050405020304" pitchFamily="18" charset="0"/>
                <a:cs typeface="Times New Roman"/>
              </a:rPr>
              <a:t> </a:t>
            </a:r>
            <a:r>
              <a:rPr lang="en-GB" sz="1400" kern="100" dirty="0">
                <a:effectLst/>
                <a:ea typeface="Times New Roman" panose="02020603050405020304" pitchFamily="18" charset="0"/>
                <a:cs typeface="Times New Roman"/>
              </a:rPr>
              <a:t>(Table 1).</a:t>
            </a:r>
            <a:endParaRPr lang="en-GB" sz="1400" kern="100" baseline="30000" dirty="0">
              <a:effectLst/>
              <a:ea typeface="Times New Roman" panose="02020603050405020304" pitchFamily="18" charset="0"/>
              <a:cs typeface="Times New Roman"/>
            </a:endParaRPr>
          </a:p>
          <a:p>
            <a:pPr marL="342900" lvl="0" indent="-342900">
              <a:buFont typeface="Symbol" panose="05050102010706020507" pitchFamily="18" charset="2"/>
              <a:buChar char=""/>
            </a:pPr>
            <a:endParaRPr kumimoji="0" lang="en-US" sz="1300" b="0" i="0" u="none" strike="noStrike" kern="0" cap="none" spc="0" normalizeH="0" baseline="0" noProof="0" dirty="0">
              <a:ln>
                <a:noFill/>
              </a:ln>
              <a:effectLst/>
              <a:uLnTx/>
              <a:uFillTx/>
              <a:ea typeface="+mn-ea"/>
              <a:cs typeface="Arial"/>
              <a:sym typeface="Arial"/>
            </a:endParaRPr>
          </a:p>
        </p:txBody>
      </p:sp>
      <p:sp>
        <p:nvSpPr>
          <p:cNvPr id="10" name="Title 2">
            <a:extLst>
              <a:ext uri="{FF2B5EF4-FFF2-40B4-BE49-F238E27FC236}">
                <a16:creationId xmlns:a16="http://schemas.microsoft.com/office/drawing/2014/main" id="{6115FFDB-56EA-4BB8-8D8C-F351B5E7EF8A}"/>
              </a:ext>
            </a:extLst>
          </p:cNvPr>
          <p:cNvSpPr txBox="1">
            <a:spLocks/>
          </p:cNvSpPr>
          <p:nvPr/>
        </p:nvSpPr>
        <p:spPr>
          <a:xfrm>
            <a:off x="566777" y="305160"/>
            <a:ext cx="11046354"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YOUTH VIOLENCE DISPROPORTIONATELY AFFECTS MALE AND BLACK YOUNG PEOPLE</a:t>
            </a:r>
            <a:endParaRPr kumimoji="0" lang="en-US"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5" name="Rectangle 14">
            <a:extLst>
              <a:ext uri="{FF2B5EF4-FFF2-40B4-BE49-F238E27FC236}">
                <a16:creationId xmlns:a16="http://schemas.microsoft.com/office/drawing/2014/main" id="{0CE99314-1625-4866-BFEC-3D1E27FA19DA}"/>
              </a:ext>
            </a:extLst>
          </p:cNvPr>
          <p:cNvSpPr/>
          <p:nvPr/>
        </p:nvSpPr>
        <p:spPr>
          <a:xfrm>
            <a:off x="442267" y="6272005"/>
            <a:ext cx="5537074" cy="400110"/>
          </a:xfrm>
          <a:prstGeom prst="rect">
            <a:avLst/>
          </a:prstGeom>
        </p:spPr>
        <p:txBody>
          <a:bodyPr wrap="square" lIns="91440" tIns="45720" rIns="91440" bIns="45720" anchor="t">
            <a:spAutoFit/>
          </a:bodyPr>
          <a:lstStyle/>
          <a:p>
            <a:pPr>
              <a:defRPr/>
            </a:pPr>
            <a:r>
              <a:rPr kumimoji="0" lang="en-GB" sz="1000" b="0" i="0" u="none" strike="noStrike" kern="1200" cap="none" spc="0" normalizeH="0" baseline="0" noProof="0" dirty="0">
                <a:ln>
                  <a:noFill/>
                </a:ln>
                <a:solidFill>
                  <a:srgbClr val="353E43"/>
                </a:solidFill>
                <a:effectLst/>
                <a:uLnTx/>
                <a:uFillTx/>
                <a:latin typeface="Arial"/>
                <a:ea typeface="+mn-ea"/>
                <a:cs typeface="Arial"/>
              </a:rPr>
              <a:t>Source: (1) </a:t>
            </a:r>
            <a:r>
              <a:rPr lang="en-GB" sz="1000" dirty="0">
                <a:solidFill>
                  <a:srgbClr val="353E43"/>
                </a:solidFill>
                <a:latin typeface="Arial"/>
                <a:cs typeface="Arial"/>
                <a:hlinkClick r:id="rId3"/>
              </a:rPr>
              <a:t>MOPOC</a:t>
            </a:r>
            <a:r>
              <a:rPr kumimoji="0" lang="en-GB" sz="1000" b="0" i="0" u="none" strike="noStrike" kern="1200" cap="none" spc="0" normalizeH="0" baseline="0" noProof="0" dirty="0">
                <a:ln>
                  <a:noFill/>
                </a:ln>
                <a:solidFill>
                  <a:srgbClr val="353E43"/>
                </a:solidFill>
                <a:effectLst/>
                <a:uLnTx/>
                <a:uFillTx/>
                <a:latin typeface="Arial"/>
                <a:ea typeface="+mn-ea"/>
                <a:cs typeface="Arial"/>
                <a:hlinkClick r:id="rId3"/>
              </a:rPr>
              <a:t> Serious Youth Violence Problem Profile (2022). </a:t>
            </a:r>
            <a:r>
              <a:rPr kumimoji="0" lang="en-GB" sz="1000" b="0" i="0" u="none" strike="noStrike" kern="1200" cap="none" spc="0" normalizeH="0" baseline="0" noProof="0" dirty="0">
                <a:ln>
                  <a:noFill/>
                </a:ln>
                <a:solidFill>
                  <a:srgbClr val="353E43"/>
                </a:solidFill>
                <a:effectLst/>
                <a:uLnTx/>
                <a:uFillTx/>
                <a:latin typeface="Arial"/>
                <a:ea typeface="+mn-ea"/>
                <a:cs typeface="Arial"/>
              </a:rPr>
              <a:t>(2) </a:t>
            </a:r>
            <a:r>
              <a:rPr lang="en-GB" sz="1000" dirty="0">
                <a:solidFill>
                  <a:srgbClr val="353E43"/>
                </a:solidFill>
                <a:latin typeface="Arial"/>
                <a:cs typeface="Arial"/>
                <a:hlinkClick r:id="rId4"/>
              </a:rPr>
              <a:t>Understanding serious violence among young people in London – London Datastore   </a:t>
            </a:r>
            <a:endParaRPr kumimoji="0" lang="en-GB" sz="1000" b="0" i="0" u="none" strike="noStrike" kern="1200" cap="none" spc="0" normalizeH="0" baseline="0" noProof="0" dirty="0">
              <a:ln>
                <a:noFill/>
              </a:ln>
              <a:solidFill>
                <a:srgbClr val="353E43"/>
              </a:solidFill>
              <a:effectLst/>
              <a:uLnTx/>
              <a:uFillTx/>
              <a:latin typeface="Arial"/>
              <a:ea typeface="+mn-ea"/>
              <a:cs typeface="Arial"/>
            </a:endParaRPr>
          </a:p>
        </p:txBody>
      </p:sp>
      <p:pic>
        <p:nvPicPr>
          <p:cNvPr id="3" name="Picture 2">
            <a:extLst>
              <a:ext uri="{FF2B5EF4-FFF2-40B4-BE49-F238E27FC236}">
                <a16:creationId xmlns:a16="http://schemas.microsoft.com/office/drawing/2014/main" id="{6E9645DF-8711-245E-A9F2-174580D0381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237" t="9586" r="10622" b="3601"/>
          <a:stretch/>
        </p:blipFill>
        <p:spPr>
          <a:xfrm>
            <a:off x="6471821" y="1782689"/>
            <a:ext cx="4440212" cy="2603902"/>
          </a:xfrm>
          <a:prstGeom prst="rect">
            <a:avLst/>
          </a:prstGeom>
        </p:spPr>
      </p:pic>
      <p:pic>
        <p:nvPicPr>
          <p:cNvPr id="5" name="Picture 4">
            <a:extLst>
              <a:ext uri="{FF2B5EF4-FFF2-40B4-BE49-F238E27FC236}">
                <a16:creationId xmlns:a16="http://schemas.microsoft.com/office/drawing/2014/main" id="{D85503F9-11A5-C649-0CB0-13B27BB52A0F}"/>
              </a:ext>
            </a:extLst>
          </p:cNvPr>
          <p:cNvPicPr>
            <a:picLocks noChangeAspect="1"/>
          </p:cNvPicPr>
          <p:nvPr/>
        </p:nvPicPr>
        <p:blipFill>
          <a:blip r:embed="rId6"/>
          <a:stretch>
            <a:fillRect/>
          </a:stretch>
        </p:blipFill>
        <p:spPr>
          <a:xfrm>
            <a:off x="6263583" y="4783031"/>
            <a:ext cx="4856104" cy="1421044"/>
          </a:xfrm>
          <a:prstGeom prst="rect">
            <a:avLst/>
          </a:prstGeom>
        </p:spPr>
      </p:pic>
      <p:sp>
        <p:nvSpPr>
          <p:cNvPr id="6" name="Text Placeholder 5">
            <a:extLst>
              <a:ext uri="{FF2B5EF4-FFF2-40B4-BE49-F238E27FC236}">
                <a16:creationId xmlns:a16="http://schemas.microsoft.com/office/drawing/2014/main" id="{27A9F27A-3703-B2C3-3A30-60A5AD37E4C8}"/>
              </a:ext>
            </a:extLst>
          </p:cNvPr>
          <p:cNvSpPr txBox="1">
            <a:spLocks/>
          </p:cNvSpPr>
          <p:nvPr/>
        </p:nvSpPr>
        <p:spPr>
          <a:xfrm>
            <a:off x="6174328" y="1329534"/>
            <a:ext cx="5369334" cy="59716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dirty="0">
                <a:ln>
                  <a:noFill/>
                </a:ln>
                <a:solidFill>
                  <a:srgbClr val="353E43"/>
                </a:solidFill>
                <a:effectLst/>
                <a:uLnTx/>
                <a:uFillTx/>
                <a:latin typeface="Arial" panose="020B0604020202020204" pitchFamily="34" charset="0"/>
                <a:ea typeface="+mn-ea"/>
                <a:cs typeface="Arial"/>
                <a:sym typeface="Arial"/>
              </a:rPr>
              <a:t>Fig </a:t>
            </a:r>
            <a:r>
              <a:rPr lang="en-US" sz="1400" dirty="0">
                <a:solidFill>
                  <a:srgbClr val="353E43"/>
                </a:solidFill>
                <a:cs typeface="Arial"/>
                <a:sym typeface="Arial"/>
              </a:rPr>
              <a:t>8</a:t>
            </a:r>
            <a:r>
              <a:rPr kumimoji="0" lang="en-US" sz="1400" b="1" i="0" u="none" strike="noStrike" kern="1200" cap="none" spc="0" normalizeH="0" baseline="0" noProof="0" dirty="0">
                <a:ln>
                  <a:noFill/>
                </a:ln>
                <a:solidFill>
                  <a:srgbClr val="353E43"/>
                </a:solidFill>
                <a:effectLst/>
                <a:uLnTx/>
                <a:uFillTx/>
                <a:latin typeface="Arial" panose="020B0604020202020204" pitchFamily="34" charset="0"/>
                <a:ea typeface="+mn-ea"/>
                <a:cs typeface="Arial"/>
                <a:sym typeface="Arial"/>
              </a:rPr>
              <a:t>. Proportion of offenders involved in</a:t>
            </a:r>
            <a:r>
              <a:rPr lang="en-US" sz="1400" dirty="0">
                <a:solidFill>
                  <a:srgbClr val="353E43"/>
                </a:solidFill>
                <a:cs typeface="Arial"/>
                <a:sym typeface="Arial"/>
              </a:rPr>
              <a:t> youth violence by age of offender and offence type in London, 2021</a:t>
            </a:r>
            <a:r>
              <a:rPr lang="en-US" sz="1400" b="0" baseline="30000" dirty="0">
                <a:solidFill>
                  <a:srgbClr val="353E43"/>
                </a:solidFill>
                <a:cs typeface="Arial"/>
                <a:sym typeface="Arial"/>
              </a:rPr>
              <a:t>2</a:t>
            </a:r>
            <a:endParaRPr kumimoji="0" lang="en-US" sz="1400" b="0" i="0" u="none" strike="noStrike" kern="1200" cap="none" spc="0" normalizeH="0" baseline="30000" noProof="0" dirty="0">
              <a:ln>
                <a:noFill/>
              </a:ln>
              <a:solidFill>
                <a:srgbClr val="353E43"/>
              </a:solidFill>
              <a:effectLst/>
              <a:uLnTx/>
              <a:uFillTx/>
              <a:latin typeface="Arial" panose="020B0604020202020204" pitchFamily="34" charset="0"/>
              <a:ea typeface="+mn-ea"/>
              <a:cs typeface="Arial"/>
              <a:sym typeface="Arial"/>
            </a:endParaRPr>
          </a:p>
        </p:txBody>
      </p:sp>
      <p:sp>
        <p:nvSpPr>
          <p:cNvPr id="7" name="Text Placeholder 5">
            <a:extLst>
              <a:ext uri="{FF2B5EF4-FFF2-40B4-BE49-F238E27FC236}">
                <a16:creationId xmlns:a16="http://schemas.microsoft.com/office/drawing/2014/main" id="{8D7DAAD4-7AA5-F8AE-AB47-E3CB267EAB04}"/>
              </a:ext>
            </a:extLst>
          </p:cNvPr>
          <p:cNvSpPr txBox="1">
            <a:spLocks/>
          </p:cNvSpPr>
          <p:nvPr/>
        </p:nvSpPr>
        <p:spPr>
          <a:xfrm>
            <a:off x="6294506" y="4456216"/>
            <a:ext cx="5369334" cy="59716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en-US" sz="1400" dirty="0">
                <a:solidFill>
                  <a:srgbClr val="353E43"/>
                </a:solidFill>
                <a:latin typeface="Arial"/>
                <a:cs typeface="Arial"/>
                <a:sym typeface="Arial"/>
              </a:rPr>
              <a:t>Table 1</a:t>
            </a:r>
            <a:r>
              <a:rPr kumimoji="0" lang="en-US" sz="1400" b="1" i="0" u="none" strike="noStrike" kern="1200" cap="none" spc="0" normalizeH="0" baseline="0" noProof="0" dirty="0">
                <a:ln>
                  <a:noFill/>
                </a:ln>
                <a:solidFill>
                  <a:srgbClr val="353E43"/>
                </a:solidFill>
                <a:effectLst/>
                <a:uLnTx/>
                <a:uFillTx/>
                <a:latin typeface="Arial"/>
                <a:cs typeface="Arial"/>
                <a:sym typeface="Arial"/>
              </a:rPr>
              <a:t>. </a:t>
            </a:r>
            <a:r>
              <a:rPr lang="en-US" sz="1400" dirty="0">
                <a:solidFill>
                  <a:srgbClr val="353E43"/>
                </a:solidFill>
                <a:latin typeface="Arial"/>
                <a:cs typeface="Arial"/>
                <a:sym typeface="Arial"/>
              </a:rPr>
              <a:t>Disproportionality</a:t>
            </a:r>
            <a:r>
              <a:rPr kumimoji="0" lang="en-US" sz="1400" b="1" i="0" u="none" strike="noStrike" kern="1200" cap="none" spc="0" normalizeH="0" baseline="0" noProof="0" dirty="0">
                <a:ln>
                  <a:noFill/>
                </a:ln>
                <a:solidFill>
                  <a:srgbClr val="353E43"/>
                </a:solidFill>
                <a:effectLst/>
                <a:uLnTx/>
                <a:uFillTx/>
                <a:latin typeface="Arial"/>
                <a:cs typeface="Arial"/>
                <a:sym typeface="Arial"/>
              </a:rPr>
              <a:t> in being a victim or suspect in youth violence by ethnicity and offence type in London, </a:t>
            </a:r>
            <a:r>
              <a:rPr lang="en-US" sz="1400" dirty="0">
                <a:solidFill>
                  <a:srgbClr val="353E43"/>
                </a:solidFill>
                <a:latin typeface="Arial"/>
                <a:cs typeface="Arial"/>
                <a:sym typeface="Arial"/>
              </a:rPr>
              <a:t>2022</a:t>
            </a:r>
            <a:r>
              <a:rPr lang="en-US" sz="1400" baseline="30000" dirty="0">
                <a:solidFill>
                  <a:srgbClr val="353E43"/>
                </a:solidFill>
                <a:latin typeface="Arial"/>
                <a:cs typeface="Arial"/>
                <a:sym typeface="Arial"/>
              </a:rPr>
              <a:t>1</a:t>
            </a:r>
            <a:endParaRPr lang="en-GB" sz="900" b="0" i="0" u="none" strike="noStrike" kern="1200" cap="none" spc="0" normalizeH="0" baseline="30000" noProof="0" dirty="0">
              <a:ln>
                <a:noFill/>
              </a:ln>
              <a:solidFill>
                <a:srgbClr val="353E43"/>
              </a:solidFill>
              <a:effectLst/>
              <a:uLnTx/>
              <a:uFillTx/>
              <a:latin typeface="Arial"/>
              <a:cs typeface="Arial"/>
            </a:endParaRPr>
          </a:p>
        </p:txBody>
      </p:sp>
      <p:sp>
        <p:nvSpPr>
          <p:cNvPr id="9" name="TextBox 8">
            <a:extLst>
              <a:ext uri="{FF2B5EF4-FFF2-40B4-BE49-F238E27FC236}">
                <a16:creationId xmlns:a16="http://schemas.microsoft.com/office/drawing/2014/main" id="{03A67681-A7A8-A515-4037-4AE58D0F2D5E}"/>
              </a:ext>
            </a:extLst>
          </p:cNvPr>
          <p:cNvSpPr txBox="1"/>
          <p:nvPr/>
        </p:nvSpPr>
        <p:spPr>
          <a:xfrm>
            <a:off x="6294506" y="6208163"/>
            <a:ext cx="5477284" cy="276999"/>
          </a:xfrm>
          <a:prstGeom prst="rect">
            <a:avLst/>
          </a:prstGeom>
          <a:noFill/>
        </p:spPr>
        <p:txBody>
          <a:bodyPr wrap="square">
            <a:spAutoFit/>
          </a:bodyPr>
          <a:lstStyle/>
          <a:p>
            <a:r>
              <a:rPr lang="en-GB" sz="1200" kern="100">
                <a:effectLst/>
                <a:ea typeface="Times New Roman" panose="02020603050405020304" pitchFamily="18" charset="0"/>
                <a:cs typeface="Times New Roman" panose="02020603050405020304" pitchFamily="18" charset="0"/>
              </a:rPr>
              <a:t>* MSV = Most serious violence </a:t>
            </a:r>
            <a:endParaRPr lang="en-GB" sz="1200"/>
          </a:p>
        </p:txBody>
      </p:sp>
    </p:spTree>
    <p:extLst>
      <p:ext uri="{BB962C8B-B14F-4D97-AF65-F5344CB8AC3E}">
        <p14:creationId xmlns:p14="http://schemas.microsoft.com/office/powerpoint/2010/main" val="140231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DF80C0-9CFA-A15B-B423-9D38836C2091}"/>
              </a:ext>
            </a:extLst>
          </p:cNvPr>
          <p:cNvSpPr txBox="1"/>
          <p:nvPr/>
        </p:nvSpPr>
        <p:spPr>
          <a:xfrm>
            <a:off x="363415" y="6477061"/>
            <a:ext cx="10757666" cy="24622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50" b="0" i="0" u="none" strike="noStrike" kern="1200" cap="none" spc="0" normalizeH="0" baseline="0" noProof="0">
                <a:ln>
                  <a:noFill/>
                </a:ln>
                <a:solidFill>
                  <a:prstClr val="black"/>
                </a:solidFill>
                <a:effectLst/>
                <a:uLnTx/>
                <a:uFillTx/>
                <a:latin typeface="Arial"/>
                <a:ea typeface="+mn-ea"/>
                <a:cs typeface="Times New Roman"/>
              </a:rPr>
              <a:t>Source: (1) </a:t>
            </a:r>
            <a:r>
              <a:rPr kumimoji="0" lang="it-IT" sz="950" b="0" i="0" u="none" strike="noStrike" kern="1200" cap="none" spc="0" normalizeH="0" baseline="0" noProof="0">
                <a:ln>
                  <a:noFill/>
                </a:ln>
                <a:solidFill>
                  <a:prstClr val="black"/>
                </a:solidFill>
                <a:effectLst/>
                <a:uLnTx/>
                <a:uFillTx/>
                <a:latin typeface="Arial"/>
                <a:ea typeface="+mn-ea"/>
                <a:cs typeface="Arial"/>
                <a:hlinkClick r:id="rId3">
                  <a:extLst>
                    <a:ext uri="{A12FA001-AC4F-418D-AE19-62706E023703}">
                      <ahyp:hlinkClr xmlns:ahyp="http://schemas.microsoft.com/office/drawing/2018/hyperlinkcolor" val="tx"/>
                    </a:ext>
                  </a:extLst>
                </a:hlinkClick>
              </a:rPr>
              <a:t>Poverty in London 2021/22 – London Datastore</a:t>
            </a:r>
            <a:r>
              <a:rPr kumimoji="0" lang="it-IT" sz="950" b="0" i="0" u="none" strike="noStrike" kern="1200" cap="none" spc="0" normalizeH="0" baseline="0" noProof="0">
                <a:ln>
                  <a:noFill/>
                </a:ln>
                <a:solidFill>
                  <a:prstClr val="black"/>
                </a:solidFill>
                <a:effectLst/>
                <a:uLnTx/>
                <a:uFillTx/>
                <a:latin typeface="Arial"/>
                <a:ea typeface="+mn-ea"/>
                <a:cs typeface="Arial"/>
              </a:rPr>
              <a:t>, (2) </a:t>
            </a:r>
            <a:r>
              <a:rPr kumimoji="0" lang="en-GB" sz="950" b="0" i="0" u="none" strike="noStrike" kern="1200" cap="none" spc="0" normalizeH="0" baseline="0" noProof="0">
                <a:ln>
                  <a:noFill/>
                </a:ln>
                <a:solidFill>
                  <a:prstClr val="black"/>
                </a:solidFill>
                <a:effectLst/>
                <a:uLnTx/>
                <a:uFillTx/>
                <a:latin typeface="Arial"/>
                <a:ea typeface="+mn-ea"/>
                <a:cs typeface="Arial"/>
                <a:hlinkClick r:id="rId4">
                  <a:extLst>
                    <a:ext uri="{A12FA001-AC4F-418D-AE19-62706E023703}">
                      <ahyp:hlinkClr xmlns:ahyp="http://schemas.microsoft.com/office/drawing/2018/hyperlinkcolor" val="tx"/>
                    </a:ext>
                  </a:extLst>
                </a:hlinkClick>
              </a:rPr>
              <a:t>Children in poverty by London borough, before and after housing costs | Trust for London</a:t>
            </a:r>
            <a:endParaRPr kumimoji="0" lang="en-GB" sz="950" b="0" i="0" u="none" strike="noStrike" kern="1200" cap="none" spc="0" normalizeH="0" baseline="0" noProof="0">
              <a:ln>
                <a:noFill/>
              </a:ln>
              <a:solidFill>
                <a:prstClr val="black"/>
              </a:solidFill>
              <a:effectLst/>
              <a:uLnTx/>
              <a:uFillTx/>
              <a:latin typeface="Arial"/>
              <a:ea typeface="+mn-ea"/>
              <a:cs typeface="Arial"/>
            </a:endParaRPr>
          </a:p>
        </p:txBody>
      </p:sp>
      <p:sp>
        <p:nvSpPr>
          <p:cNvPr id="3" name="TextBox 2">
            <a:extLst>
              <a:ext uri="{FF2B5EF4-FFF2-40B4-BE49-F238E27FC236}">
                <a16:creationId xmlns:a16="http://schemas.microsoft.com/office/drawing/2014/main" id="{24346396-AF79-B36F-CFC3-C1DC66C27760}"/>
              </a:ext>
            </a:extLst>
          </p:cNvPr>
          <p:cNvSpPr txBox="1"/>
          <p:nvPr/>
        </p:nvSpPr>
        <p:spPr>
          <a:xfrm>
            <a:off x="363415" y="1634611"/>
            <a:ext cx="7182949" cy="433965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kumimoji="0" lang="en-GB" sz="1500" b="0" i="0" u="none" strike="noStrike" kern="1200" cap="none" spc="0" normalizeH="0" baseline="0" noProof="0">
                <a:ln>
                  <a:noFill/>
                </a:ln>
                <a:solidFill>
                  <a:srgbClr val="353D42"/>
                </a:solidFill>
                <a:effectLst/>
                <a:uLnTx/>
                <a:uFillTx/>
                <a:latin typeface="Arial"/>
                <a:ea typeface="+mn-ea"/>
                <a:cs typeface="Arial"/>
              </a:rPr>
              <a:t>Children </a:t>
            </a:r>
            <a:r>
              <a:rPr lang="en-GB" sz="1500">
                <a:solidFill>
                  <a:srgbClr val="353D42"/>
                </a:solidFill>
                <a:latin typeface="Arial"/>
                <a:cs typeface="Arial"/>
              </a:rPr>
              <a:t>in London are</a:t>
            </a:r>
            <a:r>
              <a:rPr kumimoji="0" lang="en-GB" sz="1500" b="0" i="0" u="none" strike="noStrike" kern="1200" cap="none" spc="0" normalizeH="0" baseline="0" noProof="0">
                <a:ln>
                  <a:noFill/>
                </a:ln>
                <a:solidFill>
                  <a:srgbClr val="353D42"/>
                </a:solidFill>
                <a:effectLst/>
                <a:uLnTx/>
                <a:uFillTx/>
                <a:latin typeface="Arial"/>
                <a:ea typeface="+mn-ea"/>
                <a:cs typeface="Arial"/>
              </a:rPr>
              <a:t> more likely to be living in poverty than adults overall, with the latest estimate of 33% of London’s children (700,000) in poverty for 2019/20-2021/22 </a:t>
            </a:r>
            <a:r>
              <a:rPr kumimoji="0" lang="en-GB" sz="1500" b="0" i="0" u="none" strike="noStrike" kern="0" cap="none" spc="0" normalizeH="0" baseline="0" noProof="0">
                <a:ln>
                  <a:noFill/>
                </a:ln>
                <a:solidFill>
                  <a:srgbClr val="353E43"/>
                </a:solidFill>
                <a:effectLst/>
                <a:uLnTx/>
                <a:uFillTx/>
                <a:latin typeface="Arial"/>
                <a:ea typeface="+mn-ea"/>
                <a:cs typeface="Arial"/>
                <a:sym typeface="Arial"/>
              </a:rPr>
              <a:t>using the relative poverty </a:t>
            </a:r>
            <a:r>
              <a:rPr kumimoji="0" lang="en-GB" sz="1500" b="1" i="0" u="sng" strike="noStrike" kern="0" cap="none" spc="0" normalizeH="0" baseline="0" noProof="0">
                <a:ln>
                  <a:noFill/>
                </a:ln>
                <a:solidFill>
                  <a:srgbClr val="353E43"/>
                </a:solidFill>
                <a:effectLst/>
                <a:uLnTx/>
                <a:uFillTx/>
                <a:latin typeface="Arial"/>
                <a:ea typeface="+mn-ea"/>
                <a:cs typeface="Arial"/>
                <a:sym typeface="Arial"/>
              </a:rPr>
              <a:t>after housing costs </a:t>
            </a:r>
            <a:r>
              <a:rPr kumimoji="0" lang="en-GB" sz="1500" b="0" i="0" u="none" strike="noStrike" kern="0" cap="none" spc="0" normalizeH="0" baseline="0" noProof="0">
                <a:ln>
                  <a:noFill/>
                </a:ln>
                <a:solidFill>
                  <a:srgbClr val="353E43"/>
                </a:solidFill>
                <a:effectLst/>
                <a:uLnTx/>
                <a:uFillTx/>
                <a:latin typeface="Arial"/>
                <a:ea typeface="+mn-ea"/>
                <a:cs typeface="Arial"/>
                <a:sym typeface="Arial"/>
              </a:rPr>
              <a:t>measure</a:t>
            </a:r>
            <a:r>
              <a:rPr kumimoji="0" lang="en-GB" sz="1500" b="0" i="0" u="none" strike="noStrike" kern="1200" cap="none" spc="0" normalizeH="0" baseline="0" noProof="0">
                <a:ln>
                  <a:noFill/>
                </a:ln>
                <a:solidFill>
                  <a:srgbClr val="353D42"/>
                </a:solidFill>
                <a:effectLst/>
                <a:uLnTx/>
                <a:uFillTx/>
                <a:latin typeface="Arial"/>
                <a:ea typeface="+mn-ea"/>
                <a:cs typeface="Arial"/>
              </a:rPr>
              <a:t>.</a:t>
            </a:r>
            <a:r>
              <a:rPr kumimoji="0" lang="en-GB" sz="1500" b="0" i="0" u="none" strike="noStrike" kern="1200" cap="none" spc="0" normalizeH="0" baseline="30000" noProof="0">
                <a:ln>
                  <a:noFill/>
                </a:ln>
                <a:solidFill>
                  <a:srgbClr val="353D42"/>
                </a:solidFill>
                <a:effectLst/>
                <a:uLnTx/>
                <a:uFillTx/>
                <a:latin typeface="Arial"/>
                <a:ea typeface="+mn-ea"/>
                <a:cs typeface="Arial"/>
              </a:rPr>
              <a:t>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a:ln>
                <a:noFill/>
              </a:ln>
              <a:solidFill>
                <a:srgbClr val="353D42"/>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Whilst this is a substantial decrease on the previous year (38% of London’s children) and below the rates given for several other regions, it is still well above national levels (30% of children and 25% for the population as a whole).</a:t>
            </a:r>
            <a:r>
              <a:rPr kumimoji="0" lang="en-GB" sz="1500" b="0" i="0" u="none" strike="noStrike" kern="1200" cap="none" spc="0" normalizeH="0" baseline="30000" noProof="0">
                <a:ln>
                  <a:noFill/>
                </a:ln>
                <a:solidFill>
                  <a:srgbClr val="353D42"/>
                </a:solidFill>
                <a:effectLst/>
                <a:uLnTx/>
                <a:uFillTx/>
                <a:latin typeface="Arial"/>
                <a:ea typeface="+mn-ea"/>
                <a:cs typeface="Arial"/>
              </a:rPr>
              <a:t>1</a:t>
            </a:r>
            <a:endParaRPr lang="en-GB" sz="1500" b="0" i="0" u="none" strike="noStrike" kern="1200" cap="none" spc="0" normalizeH="0" baseline="30000" noProof="0">
              <a:ln>
                <a:noFill/>
              </a:ln>
              <a:solidFill>
                <a:srgbClr val="353D42"/>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a:ln>
                <a:noFill/>
              </a:ln>
              <a:solidFill>
                <a:srgbClr val="353D42"/>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Substantial variation in child poverty rates exist within London, with Tower Hamlets having the highest rate of child poverty (after housing costs). In Tower Hamlets almost half (48%) of children are growing up in poverty.</a:t>
            </a:r>
            <a:r>
              <a:rPr kumimoji="0" lang="en-GB" sz="1500" b="0" i="0" u="none" strike="noStrike" kern="1200" cap="none" spc="0" normalizeH="0" baseline="30000" noProof="0">
                <a:ln>
                  <a:noFill/>
                </a:ln>
                <a:solidFill>
                  <a:srgbClr val="353D42"/>
                </a:solidFill>
                <a:effectLst/>
                <a:uLnTx/>
                <a:uFillTx/>
                <a:latin typeface="Arial"/>
                <a:ea typeface="+mn-ea"/>
                <a:cs typeface="Arial"/>
              </a:rPr>
              <a:t>2</a:t>
            </a:r>
            <a:endParaRPr lang="en-GB" sz="1500" b="0" i="0" u="none" strike="noStrike" kern="1200" cap="none" spc="0" normalizeH="0" baseline="30000" noProof="0">
              <a:ln>
                <a:noFill/>
              </a:ln>
              <a:solidFill>
                <a:srgbClr val="353D42"/>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1200" cap="none" spc="0" normalizeH="0" baseline="0" noProof="0">
              <a:ln>
                <a:noFill/>
              </a:ln>
              <a:solidFill>
                <a:srgbClr val="353D42"/>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The child poverty rate at least doubles when housing costs are accounted for in 20 of the 33 boroughs.</a:t>
            </a:r>
            <a:r>
              <a:rPr kumimoji="0" lang="en-GB" sz="1500" b="0" i="0" u="none" strike="noStrike" kern="1200" cap="none" spc="0" normalizeH="0" baseline="30000" noProof="0">
                <a:ln>
                  <a:noFill/>
                </a:ln>
                <a:solidFill>
                  <a:srgbClr val="353D42"/>
                </a:solidFill>
                <a:effectLst/>
                <a:uLnTx/>
                <a:uFillTx/>
                <a:latin typeface="Arial"/>
                <a:ea typeface="+mn-ea"/>
                <a:cs typeface="Arial"/>
              </a:rPr>
              <a:t>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500" baseline="30000">
              <a:solidFill>
                <a:srgbClr val="353D42"/>
              </a:solidFill>
              <a:latin typeface="Arial"/>
              <a:cs typeface="Arial"/>
            </a:endParaRPr>
          </a:p>
          <a:p>
            <a:pPr marR="0" lvl="0" algn="l" defTabSz="914400" rtl="0" eaLnBrk="1" fontAlgn="auto" latinLnBrk="0" hangingPunct="1">
              <a:lnSpc>
                <a:spcPct val="100000"/>
              </a:lnSpc>
              <a:spcBef>
                <a:spcPts val="0"/>
              </a:spcBef>
              <a:spcAft>
                <a:spcPts val="0"/>
              </a:spcAft>
              <a:buClrTx/>
              <a:buSzTx/>
              <a:tabLst/>
              <a:defRPr/>
            </a:pPr>
            <a:endParaRPr lang="en-GB" sz="1500" baseline="30000">
              <a:solidFill>
                <a:srgbClr val="353D42"/>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53D42"/>
                </a:solidFill>
                <a:effectLst/>
                <a:uLnTx/>
                <a:uFillTx/>
                <a:latin typeface="Arial"/>
                <a:ea typeface="+mn-ea"/>
                <a:cs typeface="Arial"/>
              </a:rPr>
              <a:t>*Note: </a:t>
            </a:r>
            <a:r>
              <a:rPr kumimoji="0" lang="en-GB" sz="1200" b="0" i="0" u="none" strike="noStrike" kern="1200" cap="none" spc="0" normalizeH="0" baseline="0" noProof="0">
                <a:ln>
                  <a:noFill/>
                </a:ln>
                <a:solidFill>
                  <a:srgbClr val="353D42"/>
                </a:solidFill>
                <a:effectLst/>
                <a:uLnTx/>
                <a:uFillTx/>
                <a:latin typeface="Arial"/>
                <a:ea typeface="+mn-ea"/>
                <a:cs typeface="Arial"/>
              </a:rPr>
              <a:t>The data collection used to create these poverty statistics was heavily affected by the COVID-19 pandemic. The Department for Work and Pensions (DWP), who publishes these statistics, advises caution when making comparisons with previous years and when interpreting larger changes</a:t>
            </a:r>
          </a:p>
          <a:p>
            <a:pPr marR="0" lvl="0" algn="l" defTabSz="914400" rtl="0" eaLnBrk="1" fontAlgn="auto" latinLnBrk="0" hangingPunct="1">
              <a:lnSpc>
                <a:spcPct val="100000"/>
              </a:lnSpc>
              <a:spcBef>
                <a:spcPts val="0"/>
              </a:spcBef>
              <a:spcAft>
                <a:spcPts val="0"/>
              </a:spcAft>
              <a:buClrTx/>
              <a:buSzTx/>
              <a:tabLst/>
              <a:defRPr/>
            </a:pPr>
            <a:endParaRPr lang="en-GB" sz="1500" b="0" i="0" u="none" strike="noStrike" kern="1200" cap="none" spc="0" normalizeH="0" baseline="30000" noProof="0">
              <a:ln>
                <a:noFill/>
              </a:ln>
              <a:solidFill>
                <a:srgbClr val="353D42"/>
              </a:solidFill>
              <a:effectLst/>
              <a:uLnTx/>
              <a:uFillTx/>
              <a:latin typeface="Arial"/>
              <a:cs typeface="Arial"/>
            </a:endParaRPr>
          </a:p>
        </p:txBody>
      </p:sp>
      <p:cxnSp>
        <p:nvCxnSpPr>
          <p:cNvPr id="10" name="Straight Connector 9">
            <a:extLst>
              <a:ext uri="{FF2B5EF4-FFF2-40B4-BE49-F238E27FC236}">
                <a16:creationId xmlns:a16="http://schemas.microsoft.com/office/drawing/2014/main" id="{1BF1DD70-2FC6-070E-0A7D-A31B2D8F599D}"/>
              </a:ext>
            </a:extLst>
          </p:cNvPr>
          <p:cNvCxnSpPr>
            <a:cxnSpLocks/>
          </p:cNvCxnSpPr>
          <p:nvPr/>
        </p:nvCxnSpPr>
        <p:spPr>
          <a:xfrm>
            <a:off x="8787078" y="6319618"/>
            <a:ext cx="61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4737723-A0DC-6440-15DA-031430FA0957}"/>
              </a:ext>
            </a:extLst>
          </p:cNvPr>
          <p:cNvCxnSpPr>
            <a:cxnSpLocks/>
          </p:cNvCxnSpPr>
          <p:nvPr/>
        </p:nvCxnSpPr>
        <p:spPr>
          <a:xfrm>
            <a:off x="9842933" y="6296802"/>
            <a:ext cx="612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283639FE-3C18-A403-34CC-35B3FD8B4DBA}"/>
              </a:ext>
            </a:extLst>
          </p:cNvPr>
          <p:cNvGrpSpPr/>
          <p:nvPr/>
        </p:nvGrpSpPr>
        <p:grpSpPr>
          <a:xfrm>
            <a:off x="8058176" y="2141595"/>
            <a:ext cx="3771718" cy="4461675"/>
            <a:chOff x="8081398" y="2155833"/>
            <a:chExt cx="3384574" cy="4348451"/>
          </a:xfrm>
        </p:grpSpPr>
        <p:sp>
          <p:nvSpPr>
            <p:cNvPr id="11" name="TextBox 10">
              <a:extLst>
                <a:ext uri="{FF2B5EF4-FFF2-40B4-BE49-F238E27FC236}">
                  <a16:creationId xmlns:a16="http://schemas.microsoft.com/office/drawing/2014/main" id="{DF086FC9-7E64-5B95-E668-88AB825949C5}"/>
                </a:ext>
              </a:extLst>
            </p:cNvPr>
            <p:cNvSpPr txBox="1"/>
            <p:nvPr/>
          </p:nvSpPr>
          <p:spPr>
            <a:xfrm>
              <a:off x="8804524" y="6227285"/>
              <a:ext cx="160559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Foundry Form Sans"/>
                  <a:ea typeface="+mn-ea"/>
                  <a:cs typeface="Times New Roman" panose="02020603050405020304" pitchFamily="18" charset="0"/>
                </a:rPr>
                <a:t>National child poverty rate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Foundry Form Sans"/>
                  <a:ea typeface="+mn-ea"/>
                  <a:cs typeface="Times New Roman" panose="02020603050405020304" pitchFamily="18" charset="0"/>
                </a:rPr>
                <a:t>(AHC)</a:t>
              </a:r>
              <a:endParaRPr kumimoji="0" lang="en-GB" sz="6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732E37E6-4DF7-CE6C-DCCD-FBDA1E36EF26}"/>
                </a:ext>
              </a:extLst>
            </p:cNvPr>
            <p:cNvGrpSpPr/>
            <p:nvPr/>
          </p:nvGrpSpPr>
          <p:grpSpPr>
            <a:xfrm>
              <a:off x="8081398" y="2155833"/>
              <a:ext cx="3343400" cy="4103560"/>
              <a:chOff x="8081398" y="2155833"/>
              <a:chExt cx="3343400" cy="4103560"/>
            </a:xfrm>
          </p:grpSpPr>
          <p:pic>
            <p:nvPicPr>
              <p:cNvPr id="6" name="Picture 5" descr="A graph with blue dots&#10;&#10;Description automatically generated">
                <a:extLst>
                  <a:ext uri="{FF2B5EF4-FFF2-40B4-BE49-F238E27FC236}">
                    <a16:creationId xmlns:a16="http://schemas.microsoft.com/office/drawing/2014/main" id="{FE617935-5776-7722-C5C3-595AA4FDFBED}"/>
                  </a:ext>
                </a:extLst>
              </p:cNvPr>
              <p:cNvPicPr>
                <a:picLocks noChangeAspect="1"/>
              </p:cNvPicPr>
              <p:nvPr/>
            </p:nvPicPr>
            <p:blipFill rotWithShape="1">
              <a:blip r:embed="rId5">
                <a:extLst>
                  <a:ext uri="{28A0092B-C50C-407E-A947-70E740481C1C}">
                    <a14:useLocalDpi xmlns:a14="http://schemas.microsoft.com/office/drawing/2010/main" val="0"/>
                  </a:ext>
                </a:extLst>
              </a:blip>
              <a:srcRect t="7948"/>
              <a:stretch/>
            </p:blipFill>
            <p:spPr>
              <a:xfrm>
                <a:off x="8081398" y="2155833"/>
                <a:ext cx="3343400" cy="4103560"/>
              </a:xfrm>
              <a:prstGeom prst="rect">
                <a:avLst/>
              </a:prstGeom>
            </p:spPr>
          </p:pic>
          <p:cxnSp>
            <p:nvCxnSpPr>
              <p:cNvPr id="8" name="Straight Connector 7">
                <a:extLst>
                  <a:ext uri="{FF2B5EF4-FFF2-40B4-BE49-F238E27FC236}">
                    <a16:creationId xmlns:a16="http://schemas.microsoft.com/office/drawing/2014/main" id="{F244CF35-0BD4-12C3-EBA7-3DB287C62DBE}"/>
                  </a:ext>
                </a:extLst>
              </p:cNvPr>
              <p:cNvCxnSpPr/>
              <p:nvPr/>
            </p:nvCxnSpPr>
            <p:spPr>
              <a:xfrm flipV="1">
                <a:off x="10180320" y="2473741"/>
                <a:ext cx="0" cy="3232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39B1164-81FE-1D99-A35B-7CD798BD3556}"/>
                  </a:ext>
                </a:extLst>
              </p:cNvPr>
              <p:cNvCxnSpPr/>
              <p:nvPr/>
            </p:nvCxnSpPr>
            <p:spPr>
              <a:xfrm flipV="1">
                <a:off x="9960389" y="2473741"/>
                <a:ext cx="0" cy="32328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A1BA8F67-4DEA-41B9-912E-278BCCC9AA5B}"/>
                </a:ext>
              </a:extLst>
            </p:cNvPr>
            <p:cNvSpPr txBox="1"/>
            <p:nvPr/>
          </p:nvSpPr>
          <p:spPr>
            <a:xfrm>
              <a:off x="9860379" y="6204469"/>
              <a:ext cx="1605593"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Foundry Form Sans"/>
                  <a:ea typeface="+mn-ea"/>
                  <a:cs typeface="Times New Roman" panose="02020603050405020304" pitchFamily="18" charset="0"/>
                </a:rPr>
                <a:t>National poverty rate for the whole population (AHC)</a:t>
              </a:r>
              <a:endParaRPr kumimoji="0" lang="en-GB" sz="6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8541EAD1-4EFE-2E1A-7F75-5FF8E1BBE511}"/>
              </a:ext>
            </a:extLst>
          </p:cNvPr>
          <p:cNvSpPr txBox="1"/>
          <p:nvPr/>
        </p:nvSpPr>
        <p:spPr>
          <a:xfrm>
            <a:off x="7675412" y="1548677"/>
            <a:ext cx="412191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a:cs typeface="Arial"/>
              </a:rPr>
              <a:t>Figure </a:t>
            </a:r>
            <a:r>
              <a:rPr lang="en-US" sz="1200" b="1">
                <a:solidFill>
                  <a:prstClr val="black"/>
                </a:solidFill>
                <a:latin typeface="Arial"/>
                <a:cs typeface="Arial"/>
              </a:rPr>
              <a:t>9</a:t>
            </a:r>
            <a:r>
              <a:rPr kumimoji="0" lang="en-US" sz="1200" b="1" i="0" u="none" strike="noStrike" kern="1200" cap="none" spc="0" normalizeH="0" baseline="0" noProof="0">
                <a:ln>
                  <a:noFill/>
                </a:ln>
                <a:solidFill>
                  <a:prstClr val="black"/>
                </a:solidFill>
                <a:effectLst/>
                <a:uLnTx/>
                <a:uFillTx/>
                <a:latin typeface="Arial"/>
                <a:cs typeface="Arial"/>
              </a:rPr>
              <a:t>: Percentage of children in poverty before and after housing costs by London borough (2020/21)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lumMod val="50000"/>
                  </a:prstClr>
                </a:solidFill>
                <a:effectLst/>
                <a:uLnTx/>
                <a:uFillTx/>
                <a:latin typeface="Arial"/>
                <a:cs typeface="Arial"/>
              </a:rPr>
              <a:t>This chart was adjusted from Trust for London to add national averages</a:t>
            </a:r>
            <a:endParaRPr lang="en-US" sz="900" b="1" i="0" u="none" strike="noStrike" kern="1200" cap="none" spc="0" normalizeH="0" baseline="0" noProof="0">
              <a:ln>
                <a:noFill/>
              </a:ln>
              <a:solidFill>
                <a:prstClr val="white">
                  <a:lumMod val="50000"/>
                </a:prstClr>
              </a:solidFill>
              <a:effectLst/>
              <a:uLnTx/>
              <a:uFillTx/>
              <a:latin typeface="Arial"/>
              <a:cs typeface="Arial"/>
            </a:endParaRPr>
          </a:p>
        </p:txBody>
      </p:sp>
      <p:sp>
        <p:nvSpPr>
          <p:cNvPr id="5" name="TextBox 4">
            <a:extLst>
              <a:ext uri="{FF2B5EF4-FFF2-40B4-BE49-F238E27FC236}">
                <a16:creationId xmlns:a16="http://schemas.microsoft.com/office/drawing/2014/main" id="{66A74261-61F3-9D34-8D9E-342DE4D9DCBA}"/>
              </a:ext>
            </a:extLst>
          </p:cNvPr>
          <p:cNvSpPr txBox="1"/>
          <p:nvPr/>
        </p:nvSpPr>
        <p:spPr>
          <a:xfrm>
            <a:off x="318841" y="505997"/>
            <a:ext cx="11465169"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0082B3"/>
                </a:solidFill>
                <a:effectLst/>
                <a:uLnTx/>
                <a:uFillTx/>
                <a:latin typeface="Arial"/>
                <a:cs typeface="Arial"/>
              </a:rPr>
              <a:t>CHILDREN ARE MORE LIKELY TO BE LIVING IN POVERTY IN LONDON AND RATES ARE HIGHER THAN FOR ENGLAND</a:t>
            </a:r>
          </a:p>
        </p:txBody>
      </p:sp>
    </p:spTree>
    <p:extLst>
      <p:ext uri="{BB962C8B-B14F-4D97-AF65-F5344CB8AC3E}">
        <p14:creationId xmlns:p14="http://schemas.microsoft.com/office/powerpoint/2010/main" val="2253674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D6DEA0-D561-4152-5AB6-BAB581C5906C}"/>
              </a:ext>
            </a:extLst>
          </p:cNvPr>
          <p:cNvSpPr txBox="1"/>
          <p:nvPr/>
        </p:nvSpPr>
        <p:spPr>
          <a:xfrm>
            <a:off x="338432" y="1554871"/>
            <a:ext cx="7368241" cy="536300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defRPr/>
            </a:pPr>
            <a:r>
              <a:rPr kumimoji="0" lang="en-GB" sz="1500" b="0" i="0" u="none" strike="noStrike" kern="1200" cap="none" spc="0" normalizeH="0" baseline="0" noProof="0">
                <a:ln>
                  <a:noFill/>
                </a:ln>
                <a:solidFill>
                  <a:srgbClr val="353D42"/>
                </a:solidFill>
                <a:effectLst/>
                <a:uLnTx/>
                <a:uFillTx/>
                <a:latin typeface="Arial"/>
                <a:ea typeface="+mn-ea"/>
                <a:cs typeface="Arial"/>
              </a:rPr>
              <a:t>The highest poverty rates are experienced by families </a:t>
            </a:r>
            <a:r>
              <a:rPr lang="en-GB" sz="1500">
                <a:solidFill>
                  <a:srgbClr val="353D42"/>
                </a:solidFill>
                <a:latin typeface="Arial"/>
                <a:cs typeface="Arial"/>
              </a:rPr>
              <a:t>with nobody in paid employment </a:t>
            </a:r>
            <a:r>
              <a:rPr kumimoji="0" lang="en-GB" sz="1500" b="0" i="0" u="none" strike="noStrike" kern="1200" cap="none" spc="0" normalizeH="0" baseline="0" noProof="0">
                <a:ln>
                  <a:noFill/>
                </a:ln>
                <a:solidFill>
                  <a:srgbClr val="353D42"/>
                </a:solidFill>
                <a:effectLst/>
                <a:uLnTx/>
                <a:uFillTx/>
                <a:latin typeface="Arial"/>
                <a:ea typeface="+mn-ea"/>
                <a:cs typeface="Arial"/>
              </a:rPr>
              <a:t>(52%) and households comprised of single people with children (47%)</a:t>
            </a:r>
            <a:r>
              <a:rPr kumimoji="0" lang="en-GB" sz="1500" b="0" i="0" u="none" strike="noStrike" kern="1200" cap="none" spc="0" normalizeH="0" baseline="30000" noProof="0">
                <a:ln>
                  <a:noFill/>
                </a:ln>
                <a:solidFill>
                  <a:srgbClr val="353D42"/>
                </a:solidFill>
                <a:effectLst/>
                <a:uLnTx/>
                <a:uFillTx/>
                <a:latin typeface="Arial"/>
                <a:ea typeface="+mn-ea"/>
                <a:cs typeface="Arial"/>
              </a:rPr>
              <a:t>1</a:t>
            </a:r>
            <a:r>
              <a:rPr kumimoji="0" lang="en-GB" sz="1500" b="0" i="0" u="none" strike="noStrike" kern="1200" cap="none" spc="0" normalizeH="0" baseline="0" noProof="0">
                <a:ln>
                  <a:noFill/>
                </a:ln>
                <a:solidFill>
                  <a:srgbClr val="353D42"/>
                </a:solidFill>
                <a:effectLst/>
                <a:uLnTx/>
                <a:uFillTx/>
                <a:latin typeface="Arial"/>
                <a:ea typeface="+mn-ea"/>
                <a:cs typeface="Aria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a:ln>
                <a:noFill/>
              </a:ln>
              <a:solidFill>
                <a:srgbClr val="353D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Black and minority ethnic groups are far more likely to be in poverty (33%) than White people (18%), and single pensioners also see a higher than average poverty rate at 30%</a:t>
            </a:r>
            <a:r>
              <a:rPr kumimoji="0" lang="en-GB" sz="1500" b="0" i="0" u="none" strike="noStrike" kern="1200" cap="none" spc="0" normalizeH="0" baseline="30000" noProof="0">
                <a:ln>
                  <a:noFill/>
                </a:ln>
                <a:solidFill>
                  <a:srgbClr val="353D42"/>
                </a:solidFill>
                <a:effectLst/>
                <a:uLnTx/>
                <a:uFillTx/>
                <a:latin typeface="Arial"/>
                <a:ea typeface="+mn-ea"/>
                <a:cs typeface="Arial"/>
              </a:rPr>
              <a:t>1</a:t>
            </a:r>
            <a:r>
              <a:rPr kumimoji="0" lang="en-GB" sz="1500" b="0" i="0" u="none" strike="noStrike" kern="1200" cap="none" spc="0" normalizeH="0" baseline="0" noProof="0">
                <a:ln>
                  <a:noFill/>
                </a:ln>
                <a:solidFill>
                  <a:srgbClr val="353D42"/>
                </a:solidFill>
                <a:effectLst/>
                <a:uLnTx/>
                <a:uFillTx/>
                <a:latin typeface="Arial"/>
                <a:ea typeface="+mn-ea"/>
                <a:cs typeface="Arial"/>
              </a:rPr>
              <a:t>.</a:t>
            </a:r>
            <a:endParaRPr lang="en-GB" sz="1500" b="0" i="0" u="none" strike="noStrike" kern="1200" cap="none" spc="0" normalizeH="0" baseline="0" noProof="0">
              <a:ln>
                <a:noFill/>
              </a:ln>
              <a:solidFill>
                <a:srgbClr val="353D42"/>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a:ln>
                <a:noFill/>
              </a:ln>
              <a:solidFill>
                <a:srgbClr val="353D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All groups in London have higher poverty rates than the national average except working families, couples without children, couple pensioner and white individuals</a:t>
            </a:r>
            <a:r>
              <a:rPr kumimoji="0" lang="en-GB" sz="1500" b="0" i="0" u="none" strike="noStrike" kern="1200" cap="none" spc="0" normalizeH="0" baseline="30000" noProof="0">
                <a:ln>
                  <a:noFill/>
                </a:ln>
                <a:solidFill>
                  <a:srgbClr val="353D42"/>
                </a:solidFill>
                <a:effectLst/>
                <a:uLnTx/>
                <a:uFillTx/>
                <a:latin typeface="Arial"/>
                <a:ea typeface="+mn-ea"/>
                <a:cs typeface="Arial"/>
              </a:rPr>
              <a:t>1</a:t>
            </a:r>
            <a:r>
              <a:rPr kumimoji="0" lang="en-GB" sz="1500" b="0" i="0" u="none" strike="noStrike" kern="1200" cap="none" spc="0" normalizeH="0" baseline="0" noProof="0">
                <a:ln>
                  <a:noFill/>
                </a:ln>
                <a:solidFill>
                  <a:srgbClr val="353D42"/>
                </a:solidFill>
                <a:effectLst/>
                <a:uLnTx/>
                <a:uFillTx/>
                <a:latin typeface="Arial"/>
                <a:ea typeface="+mn-ea"/>
                <a:cs typeface="Arial"/>
              </a:rPr>
              <a:t>.</a:t>
            </a:r>
            <a:endParaRPr lang="en-GB" sz="1500" b="0" i="0" u="none" strike="noStrike" kern="1200" cap="none" spc="0" normalizeH="0" baseline="0" noProof="0">
              <a:ln>
                <a:noFill/>
              </a:ln>
              <a:solidFill>
                <a:srgbClr val="353D42"/>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a:ln>
                <a:noFill/>
              </a:ln>
              <a:solidFill>
                <a:srgbClr val="353D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In the three years to 2021/22 Londoners who live in families that include a disabled person are more likely to be in poverty (33%) than those living in families that do not include a disabled person (22%)</a:t>
            </a:r>
            <a:r>
              <a:rPr kumimoji="0" lang="en-GB" sz="1500" b="0" i="0" u="none" strike="noStrike" kern="1200" cap="none" spc="0" normalizeH="0" baseline="30000" noProof="0">
                <a:ln>
                  <a:noFill/>
                </a:ln>
                <a:solidFill>
                  <a:srgbClr val="353D42"/>
                </a:solidFill>
                <a:effectLst/>
                <a:uLnTx/>
                <a:uFillTx/>
                <a:latin typeface="Arial"/>
                <a:ea typeface="+mn-ea"/>
                <a:cs typeface="Arial"/>
              </a:rPr>
              <a:t>2</a:t>
            </a:r>
            <a:r>
              <a:rPr kumimoji="0" lang="en-GB" sz="1500" b="0" i="0" u="none" strike="noStrike" kern="1200" cap="none" spc="0" normalizeH="0" baseline="0" noProof="0">
                <a:ln>
                  <a:noFill/>
                </a:ln>
                <a:solidFill>
                  <a:srgbClr val="353D42"/>
                </a:solidFill>
                <a:effectLst/>
                <a:uLnTx/>
                <a:uFillTx/>
                <a:latin typeface="Arial"/>
                <a:ea typeface="+mn-ea"/>
                <a:cs typeface="Arial"/>
              </a:rPr>
              <a:t>.</a:t>
            </a:r>
            <a:endParaRPr lang="en-GB" sz="1500" b="0" i="0" u="none" strike="noStrike" kern="1200" cap="none" spc="0" normalizeH="0" baseline="0" noProof="0">
              <a:ln>
                <a:noFill/>
              </a:ln>
              <a:solidFill>
                <a:srgbClr val="353D42"/>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srgbClr val="353D42"/>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1200" cap="none" spc="0" normalizeH="0" baseline="0" noProof="0">
                <a:ln>
                  <a:noFill/>
                </a:ln>
                <a:solidFill>
                  <a:srgbClr val="353D42"/>
                </a:solidFill>
                <a:effectLst/>
                <a:uLnTx/>
                <a:uFillTx/>
                <a:latin typeface="Arial"/>
                <a:ea typeface="+mn-ea"/>
                <a:cs typeface="Arial"/>
              </a:rPr>
              <a:t>Intersectionality must also be considered because different identities are not separate, but overlapping, and these different elements an identity interact and create distinct experiences of poverty</a:t>
            </a:r>
            <a:r>
              <a:rPr kumimoji="0" lang="en-GB" sz="1500" b="0" i="0" u="none" strike="noStrike" kern="1200" cap="none" spc="0" normalizeH="0" baseline="30000" noProof="0">
                <a:ln>
                  <a:noFill/>
                </a:ln>
                <a:solidFill>
                  <a:srgbClr val="353D42"/>
                </a:solidFill>
                <a:effectLst/>
                <a:uLnTx/>
                <a:uFillTx/>
                <a:latin typeface="Arial"/>
                <a:ea typeface="+mn-ea"/>
                <a:cs typeface="Arial"/>
              </a:rPr>
              <a:t>3</a:t>
            </a:r>
            <a:r>
              <a:rPr kumimoji="0" lang="en-GB" sz="1500" b="0" i="0" u="none" strike="noStrike" kern="1200" cap="none" spc="0" normalizeH="0" baseline="0" noProof="0">
                <a:ln>
                  <a:noFill/>
                </a:ln>
                <a:solidFill>
                  <a:srgbClr val="353D42"/>
                </a:solidFill>
                <a:effectLst/>
                <a:uLnTx/>
                <a:uFillTx/>
                <a:latin typeface="Arial"/>
                <a:ea typeface="+mn-ea"/>
                <a:cs typeface="Arial"/>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a:solidFill>
                <a:srgbClr val="353D42"/>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353D42"/>
                </a:solidFill>
                <a:effectLst/>
                <a:uLnTx/>
                <a:uFillTx/>
                <a:latin typeface="Arial"/>
                <a:ea typeface="+mn-ea"/>
                <a:cs typeface="Arial"/>
              </a:rPr>
              <a:t>*Note: </a:t>
            </a:r>
            <a:r>
              <a:rPr kumimoji="0" lang="en-GB" sz="1200" b="0" i="0" u="none" strike="noStrike" kern="1200" cap="none" spc="0" normalizeH="0" baseline="0" noProof="0">
                <a:ln>
                  <a:noFill/>
                </a:ln>
                <a:solidFill>
                  <a:srgbClr val="353D42"/>
                </a:solidFill>
                <a:effectLst/>
                <a:uLnTx/>
                <a:uFillTx/>
                <a:latin typeface="Arial"/>
                <a:ea typeface="+mn-ea"/>
                <a:cs typeface="Arial"/>
              </a:rPr>
              <a:t>Data for 2020/21 was not included in this average due to the significant impact of the COVID-19 pandemic in that year</a:t>
            </a:r>
          </a:p>
          <a:p>
            <a:pPr marR="0" lvl="0" algn="l" defTabSz="914400" rtl="0" eaLnBrk="1" fontAlgn="auto" latinLnBrk="0" hangingPunct="1">
              <a:lnSpc>
                <a:spcPct val="100000"/>
              </a:lnSpc>
              <a:spcBef>
                <a:spcPts val="0"/>
              </a:spcBef>
              <a:spcAft>
                <a:spcPts val="0"/>
              </a:spcAft>
              <a:buClrTx/>
              <a:buSzTx/>
              <a:tabLst/>
              <a:defRPr/>
            </a:pPr>
            <a:endParaRPr lang="en-GB" sz="1500" b="0" i="0" u="none" strike="noStrike" kern="1200" cap="none" spc="0" normalizeH="0" baseline="0" noProof="0">
              <a:ln>
                <a:noFill/>
              </a:ln>
              <a:solidFill>
                <a:srgbClr val="353D42"/>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Foundry Form Sans"/>
              <a:ea typeface="+mn-ea"/>
              <a:cs typeface="Times New Roman" panose="02020603050405020304" pitchFamily="18" charset="0"/>
            </a:endParaRPr>
          </a:p>
        </p:txBody>
      </p:sp>
      <p:sp>
        <p:nvSpPr>
          <p:cNvPr id="2" name="TextBox 1">
            <a:extLst>
              <a:ext uri="{FF2B5EF4-FFF2-40B4-BE49-F238E27FC236}">
                <a16:creationId xmlns:a16="http://schemas.microsoft.com/office/drawing/2014/main" id="{54740181-748A-0A44-75F4-A47A64EDEC56}"/>
              </a:ext>
            </a:extLst>
          </p:cNvPr>
          <p:cNvSpPr txBox="1"/>
          <p:nvPr/>
        </p:nvSpPr>
        <p:spPr>
          <a:xfrm>
            <a:off x="363415" y="6389975"/>
            <a:ext cx="7499330"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Times New Roman"/>
              </a:rPr>
              <a:t>Source: (1) </a:t>
            </a:r>
            <a:r>
              <a:rPr kumimoji="0" lang="en-GB" sz="1000" b="0" i="0" u="none" strike="noStrike" kern="1200" cap="none" spc="0" normalizeH="0" baseline="0" noProof="0">
                <a:ln>
                  <a:noFill/>
                </a:ln>
                <a:solidFill>
                  <a:prstClr val="black"/>
                </a:solidFill>
                <a:effectLst/>
                <a:uLnTx/>
                <a:uFillTx/>
                <a:latin typeface="Arial"/>
                <a:ea typeface="+mn-ea"/>
                <a:cs typeface="Arial"/>
                <a:hlinkClick r:id="rId3">
                  <a:extLst>
                    <a:ext uri="{A12FA001-AC4F-418D-AE19-62706E023703}">
                      <ahyp:hlinkClr xmlns:ahyp="http://schemas.microsoft.com/office/drawing/2018/hyperlinkcolor" val="tx"/>
                    </a:ext>
                  </a:extLst>
                </a:hlinkClick>
              </a:rPr>
              <a:t>Health Inequalities In London - Trust For London | Trust for London</a:t>
            </a:r>
            <a:r>
              <a:rPr kumimoji="0" lang="en-GB" sz="1000" b="0" i="0" u="none" strike="noStrike" kern="1200" cap="none" spc="0" normalizeH="0" baseline="0" noProof="0">
                <a:ln>
                  <a:noFill/>
                </a:ln>
                <a:solidFill>
                  <a:prstClr val="black"/>
                </a:solidFill>
                <a:effectLst/>
                <a:uLnTx/>
                <a:uFillTx/>
                <a:latin typeface="Arial"/>
                <a:ea typeface="+mn-ea"/>
                <a:cs typeface="Arial"/>
              </a:rPr>
              <a:t>; (2) </a:t>
            </a:r>
            <a:r>
              <a:rPr kumimoji="0" lang="en-GB" sz="1000" b="0" i="0" u="none" strike="noStrike" kern="1200" cap="none" spc="0" normalizeH="0" baseline="0" noProof="0">
                <a:ln>
                  <a:noFill/>
                </a:ln>
                <a:solidFill>
                  <a:prstClr val="black"/>
                </a:solidFill>
                <a:effectLst/>
                <a:uLnTx/>
                <a:uFillTx/>
                <a:latin typeface="Arial"/>
                <a:ea typeface="+mn-ea"/>
                <a:cs typeface="Arial"/>
                <a:hlinkClick r:id="rId4">
                  <a:extLst>
                    <a:ext uri="{A12FA001-AC4F-418D-AE19-62706E023703}">
                      <ahyp:hlinkClr xmlns:ahyp="http://schemas.microsoft.com/office/drawing/2018/hyperlinkcolor" val="tx"/>
                    </a:ext>
                  </a:extLst>
                </a:hlinkClick>
              </a:rPr>
              <a:t>Health Inequalities In London - Trust For London | Trust for London</a:t>
            </a:r>
            <a:r>
              <a:rPr kumimoji="0" lang="en-GB" sz="1000" b="0" i="0" u="none" strike="noStrike" kern="1200" cap="none" spc="0" normalizeH="0" baseline="0" noProof="0">
                <a:ln>
                  <a:noFill/>
                </a:ln>
                <a:solidFill>
                  <a:prstClr val="black"/>
                </a:solidFill>
                <a:effectLst/>
                <a:uLnTx/>
                <a:uFillTx/>
                <a:latin typeface="Arial"/>
                <a:ea typeface="+mn-ea"/>
                <a:cs typeface="Arial"/>
              </a:rPr>
              <a:t>, (3) </a:t>
            </a:r>
            <a:r>
              <a:rPr kumimoji="0" lang="en-GB" sz="1000" b="0" i="0" u="none" strike="noStrike" kern="1200" cap="none" spc="0" normalizeH="0" baseline="0" noProof="0">
                <a:ln>
                  <a:noFill/>
                </a:ln>
                <a:solidFill>
                  <a:prstClr val="black"/>
                </a:solidFill>
                <a:effectLst/>
                <a:uLnTx/>
                <a:uFillTx/>
                <a:latin typeface="Arial"/>
                <a:ea typeface="+mn-ea"/>
                <a:cs typeface="Arial"/>
                <a:hlinkClick r:id="rId5">
                  <a:extLst>
                    <a:ext uri="{A12FA001-AC4F-418D-AE19-62706E023703}">
                      <ahyp:hlinkClr xmlns:ahyp="http://schemas.microsoft.com/office/drawing/2018/hyperlinkcolor" val="tx"/>
                    </a:ext>
                  </a:extLst>
                </a:hlinkClick>
              </a:rPr>
              <a:t>Intersectionality Revealing the Reality of Poverty and Inequality in Scotland</a:t>
            </a:r>
            <a:endParaRPr kumimoji="0" lang="en-GB" sz="1000" b="0" i="0" u="none" strike="noStrike" kern="1200" cap="none" spc="0" normalizeH="0" baseline="0" noProof="0">
              <a:ln>
                <a:noFill/>
              </a:ln>
              <a:solidFill>
                <a:prstClr val="black"/>
              </a:solidFill>
              <a:effectLst/>
              <a:uLnTx/>
              <a:uFillTx/>
              <a:latin typeface="Arial"/>
              <a:ea typeface="+mn-ea"/>
              <a:cs typeface="Arial"/>
            </a:endParaRPr>
          </a:p>
        </p:txBody>
      </p:sp>
      <p:pic>
        <p:nvPicPr>
          <p:cNvPr id="6" name="Picture 5" descr="A graph of a bar chart&#10;&#10;Description automatically generated with medium confidence">
            <a:extLst>
              <a:ext uri="{FF2B5EF4-FFF2-40B4-BE49-F238E27FC236}">
                <a16:creationId xmlns:a16="http://schemas.microsoft.com/office/drawing/2014/main" id="{E305F995-0243-54A6-17CC-30459A5523D3}"/>
              </a:ext>
            </a:extLst>
          </p:cNvPr>
          <p:cNvPicPr>
            <a:picLocks noChangeAspect="1"/>
          </p:cNvPicPr>
          <p:nvPr/>
        </p:nvPicPr>
        <p:blipFill rotWithShape="1">
          <a:blip r:embed="rId6">
            <a:extLst>
              <a:ext uri="{28A0092B-C50C-407E-A947-70E740481C1C}">
                <a14:useLocalDpi xmlns:a14="http://schemas.microsoft.com/office/drawing/2010/main" val="0"/>
              </a:ext>
            </a:extLst>
          </a:blip>
          <a:srcRect t="7172"/>
          <a:stretch/>
        </p:blipFill>
        <p:spPr>
          <a:xfrm>
            <a:off x="7862744" y="1892561"/>
            <a:ext cx="3729727" cy="4616304"/>
          </a:xfrm>
          <a:prstGeom prst="rect">
            <a:avLst/>
          </a:prstGeom>
        </p:spPr>
      </p:pic>
      <p:sp>
        <p:nvSpPr>
          <p:cNvPr id="8" name="TextBox 7">
            <a:extLst>
              <a:ext uri="{FF2B5EF4-FFF2-40B4-BE49-F238E27FC236}">
                <a16:creationId xmlns:a16="http://schemas.microsoft.com/office/drawing/2014/main" id="{B94D4BAA-7A30-1422-D8FC-39D8DE22CD12}"/>
              </a:ext>
            </a:extLst>
          </p:cNvPr>
          <p:cNvSpPr txBox="1"/>
          <p:nvPr/>
        </p:nvSpPr>
        <p:spPr>
          <a:xfrm>
            <a:off x="7706673" y="1369341"/>
            <a:ext cx="42802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cs typeface="Arial"/>
              </a:rPr>
              <a:t>Figure </a:t>
            </a:r>
            <a:r>
              <a:rPr lang="en-US" sz="1400" b="1">
                <a:solidFill>
                  <a:prstClr val="black"/>
                </a:solidFill>
                <a:latin typeface="Arial"/>
                <a:cs typeface="Arial"/>
              </a:rPr>
              <a:t>10</a:t>
            </a:r>
            <a:r>
              <a:rPr kumimoji="0" lang="en-US" sz="1400" b="1" i="0" u="none" strike="noStrike" kern="1200" cap="none" spc="0" normalizeH="0" baseline="0" noProof="0">
                <a:ln>
                  <a:noFill/>
                </a:ln>
                <a:solidFill>
                  <a:prstClr val="black"/>
                </a:solidFill>
                <a:effectLst/>
                <a:uLnTx/>
                <a:uFillTx/>
                <a:latin typeface="Arial"/>
                <a:cs typeface="Arial"/>
              </a:rPr>
              <a:t>: Poverty rates by demographic characteristics in London (2021/22</a:t>
            </a:r>
            <a:r>
              <a:rPr lang="en-US" sz="1400" b="1">
                <a:solidFill>
                  <a:prstClr val="black"/>
                </a:solidFill>
                <a:latin typeface="Arial"/>
                <a:cs typeface="Arial"/>
              </a:rPr>
              <a:t>)*</a:t>
            </a:r>
            <a:endParaRPr kumimoji="0" lang="en-US" sz="1400" b="1" i="0" u="none" strike="noStrike" kern="1200" cap="none" spc="0" normalizeH="0" baseline="0" noProof="0">
              <a:ln>
                <a:noFill/>
              </a:ln>
              <a:solidFill>
                <a:prstClr val="black"/>
              </a:solidFill>
              <a:effectLst/>
              <a:uLnTx/>
              <a:uFillTx/>
              <a:latin typeface="Arial"/>
              <a:cs typeface="Arial"/>
            </a:endParaRPr>
          </a:p>
        </p:txBody>
      </p:sp>
      <p:sp>
        <p:nvSpPr>
          <p:cNvPr id="4" name="TextBox 3">
            <a:extLst>
              <a:ext uri="{FF2B5EF4-FFF2-40B4-BE49-F238E27FC236}">
                <a16:creationId xmlns:a16="http://schemas.microsoft.com/office/drawing/2014/main" id="{E1C2A4B7-698B-A7EA-03AA-825782B25427}"/>
              </a:ext>
            </a:extLst>
          </p:cNvPr>
          <p:cNvSpPr txBox="1"/>
          <p:nvPr/>
        </p:nvSpPr>
        <p:spPr>
          <a:xfrm>
            <a:off x="363415" y="414643"/>
            <a:ext cx="11465169" cy="101566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0082B3"/>
                </a:solidFill>
                <a:effectLst/>
                <a:uLnTx/>
                <a:uFillTx/>
                <a:latin typeface="Arial"/>
                <a:cs typeface="Arial"/>
              </a:rPr>
              <a:t>POVERTY RATES VARY SIGNIFICANTLY ACROSS DIFFERENT DEMOGRAPHIC GROUPS IN LONDON</a:t>
            </a:r>
          </a:p>
        </p:txBody>
      </p:sp>
    </p:spTree>
    <p:extLst>
      <p:ext uri="{BB962C8B-B14F-4D97-AF65-F5344CB8AC3E}">
        <p14:creationId xmlns:p14="http://schemas.microsoft.com/office/powerpoint/2010/main" val="299388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D6DEA0-D561-4152-5AB6-BAB581C5906C}"/>
              </a:ext>
            </a:extLst>
          </p:cNvPr>
          <p:cNvSpPr txBox="1"/>
          <p:nvPr/>
        </p:nvSpPr>
        <p:spPr>
          <a:xfrm>
            <a:off x="594229" y="2133058"/>
            <a:ext cx="5382990" cy="3108543"/>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
              <a:defRPr/>
            </a:pPr>
            <a:r>
              <a:rPr lang="en-GB" sz="1400" dirty="0">
                <a:solidFill>
                  <a:schemeClr val="tx1">
                    <a:lumMod val="75000"/>
                    <a:lumOff val="25000"/>
                  </a:schemeClr>
                </a:solidFill>
                <a:latin typeface="Arial"/>
                <a:cs typeface="Arial"/>
              </a:rPr>
              <a:t>Recent research from London Councils found that 1 in 50 Londoners are homeless, including 1 in 23 children. This means that on average there is at least one homeless child in every London classroom. </a:t>
            </a:r>
            <a:r>
              <a:rPr lang="en-GB" sz="1400" baseline="30000" dirty="0">
                <a:solidFill>
                  <a:schemeClr val="tx1">
                    <a:lumMod val="75000"/>
                    <a:lumOff val="25000"/>
                  </a:schemeClr>
                </a:solidFill>
                <a:latin typeface="Arial"/>
                <a:cs typeface="Arial"/>
              </a:rPr>
              <a:t>1</a:t>
            </a:r>
          </a:p>
          <a:p>
            <a:pPr marL="285750" indent="-285750">
              <a:buFont typeface="Wingdings" panose="05000000000000000000" pitchFamily="2" charset="2"/>
              <a:buChar char="§"/>
              <a:defRPr/>
            </a:pPr>
            <a:endParaRPr lang="en-GB" sz="1400" dirty="0">
              <a:solidFill>
                <a:schemeClr val="tx1">
                  <a:lumMod val="75000"/>
                  <a:lumOff val="25000"/>
                </a:schemeClr>
              </a:solidFill>
              <a:latin typeface="Arial"/>
              <a:cs typeface="Arial"/>
            </a:endParaRPr>
          </a:p>
          <a:p>
            <a:pPr marL="285750" indent="-285750">
              <a:buFont typeface="Wingdings" panose="05000000000000000000" pitchFamily="2" charset="2"/>
              <a:buChar char="§"/>
              <a:defRPr/>
            </a:pPr>
            <a:r>
              <a:rPr lang="en-GB" sz="1400" dirty="0">
                <a:solidFill>
                  <a:schemeClr val="tx1">
                    <a:lumMod val="75000"/>
                    <a:lumOff val="25000"/>
                  </a:schemeClr>
                </a:solidFill>
                <a:latin typeface="Arial"/>
                <a:cs typeface="Arial"/>
              </a:rPr>
              <a:t>There </a:t>
            </a:r>
            <a:r>
              <a:rPr kumimoji="0" lang="en-GB" sz="14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were </a:t>
            </a:r>
            <a:r>
              <a:rPr lang="en-GB" sz="1400" dirty="0">
                <a:solidFill>
                  <a:schemeClr val="tx1">
                    <a:lumMod val="75000"/>
                    <a:lumOff val="25000"/>
                  </a:schemeClr>
                </a:solidFill>
                <a:latin typeface="Arial"/>
                <a:cs typeface="Arial"/>
              </a:rPr>
              <a:t>139,000 under-18s living in temporary accommodation in England in 2023, with 82,000 </a:t>
            </a:r>
            <a:r>
              <a:rPr kumimoji="0" lang="en-GB" sz="14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of </a:t>
            </a:r>
            <a:r>
              <a:rPr lang="en-GB" sz="1400" dirty="0">
                <a:solidFill>
                  <a:schemeClr val="tx1">
                    <a:lumMod val="75000"/>
                    <a:lumOff val="25000"/>
                  </a:schemeClr>
                </a:solidFill>
                <a:latin typeface="Arial"/>
                <a:cs typeface="Arial"/>
              </a:rPr>
              <a:t>those from London</a:t>
            </a:r>
            <a:r>
              <a:rPr kumimoji="0" lang="en-GB" sz="14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a:t>
            </a:r>
            <a:r>
              <a:rPr lang="en-GB" sz="1400" dirty="0">
                <a:solidFill>
                  <a:schemeClr val="tx1">
                    <a:lumMod val="75000"/>
                    <a:lumOff val="25000"/>
                  </a:schemeClr>
                </a:solidFill>
                <a:latin typeface="Arial"/>
                <a:cs typeface="Arial"/>
              </a:rPr>
              <a:t> This has increased from 74,470 </a:t>
            </a:r>
            <a:r>
              <a:rPr kumimoji="0" lang="en-GB" sz="14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in </a:t>
            </a:r>
            <a:r>
              <a:rPr lang="en-GB" sz="1400" dirty="0">
                <a:solidFill>
                  <a:schemeClr val="tx1">
                    <a:lumMod val="75000"/>
                    <a:lumOff val="25000"/>
                  </a:schemeClr>
                </a:solidFill>
                <a:latin typeface="Arial"/>
                <a:cs typeface="Arial"/>
              </a:rPr>
              <a:t>2022</a:t>
            </a:r>
            <a:r>
              <a:rPr kumimoji="0" lang="en-GB" sz="1400" b="0" i="0" u="none" strike="noStrike" kern="1200" cap="none" spc="0" normalizeH="0" baseline="0" noProof="0" dirty="0">
                <a:ln>
                  <a:noFill/>
                </a:ln>
                <a:solidFill>
                  <a:schemeClr val="tx1">
                    <a:lumMod val="75000"/>
                    <a:lumOff val="25000"/>
                  </a:schemeClr>
                </a:solidFill>
                <a:effectLst/>
                <a:uLnTx/>
                <a:uFillTx/>
                <a:latin typeface="Arial"/>
                <a:ea typeface="+mn-ea"/>
                <a:cs typeface="Arial"/>
              </a:rPr>
              <a:t>.</a:t>
            </a:r>
            <a:r>
              <a:rPr kumimoji="0" lang="en-GB" sz="1400" b="0" i="0" u="none" strike="noStrike" kern="1200" cap="none" spc="0" normalizeH="0" baseline="30000" noProof="0" dirty="0">
                <a:ln>
                  <a:noFill/>
                </a:ln>
                <a:solidFill>
                  <a:schemeClr val="tx1">
                    <a:lumMod val="75000"/>
                    <a:lumOff val="25000"/>
                  </a:schemeClr>
                </a:solidFill>
                <a:effectLst/>
                <a:uLnTx/>
                <a:uFillTx/>
                <a:latin typeface="Arial"/>
                <a:ea typeface="+mn-ea"/>
                <a:cs typeface="Arial"/>
              </a:rPr>
              <a:t>3</a:t>
            </a:r>
            <a:br>
              <a:rPr lang="en-GB" sz="1400" dirty="0">
                <a:latin typeface="Arial"/>
                <a:cs typeface="Arial"/>
              </a:rPr>
            </a:br>
            <a:endParaRPr lang="en-GB" sz="1400" b="0" i="0" u="none" strike="noStrike" kern="1200" cap="none" spc="0" normalizeH="0" baseline="0" noProof="0" dirty="0">
              <a:ln>
                <a:noFill/>
              </a:ln>
              <a:solidFill>
                <a:schemeClr val="tx1">
                  <a:lumMod val="75000"/>
                  <a:lumOff val="25000"/>
                </a:schemeClr>
              </a:solidFill>
              <a:effectLst/>
              <a:uLnTx/>
              <a:uFillTx/>
              <a:latin typeface="Arial"/>
              <a:cs typeface="Arial"/>
            </a:endParaRPr>
          </a:p>
          <a:p>
            <a:pPr marL="285750" indent="-285750">
              <a:buFont typeface="Wingdings" panose="05000000000000000000" pitchFamily="2" charset="2"/>
              <a:buChar char="§"/>
              <a:defRPr/>
            </a:pPr>
            <a:r>
              <a:rPr lang="en-GB" sz="1400" dirty="0">
                <a:solidFill>
                  <a:schemeClr val="tx1">
                    <a:lumMod val="75000"/>
                    <a:lumOff val="25000"/>
                  </a:schemeClr>
                </a:solidFill>
                <a:latin typeface="Arial"/>
                <a:ea typeface="Roboto"/>
                <a:cs typeface="Roboto"/>
              </a:rPr>
              <a:t>In the last decade, the number of families being placed in temporary accommodation in a borough other than where they applied has increased by more than 100%. This often means children are placed further from their school, extended family members and friends.</a:t>
            </a:r>
            <a:r>
              <a:rPr lang="en-GB" sz="1400" baseline="30000" dirty="0">
                <a:solidFill>
                  <a:schemeClr val="tx1">
                    <a:lumMod val="75000"/>
                    <a:lumOff val="25000"/>
                  </a:schemeClr>
                </a:solidFill>
                <a:latin typeface="Arial"/>
                <a:ea typeface="Roboto"/>
                <a:cs typeface="Roboto"/>
              </a:rPr>
              <a:t>3</a:t>
            </a:r>
            <a:endParaRPr lang="en-GB" sz="1400" baseline="30000" dirty="0">
              <a:solidFill>
                <a:schemeClr val="tx1">
                  <a:lumMod val="75000"/>
                  <a:lumOff val="25000"/>
                </a:schemeClr>
              </a:solidFill>
              <a:latin typeface="Arial"/>
              <a:cs typeface="Arial"/>
            </a:endParaRPr>
          </a:p>
        </p:txBody>
      </p:sp>
      <p:sp>
        <p:nvSpPr>
          <p:cNvPr id="2" name="TextBox 1">
            <a:extLst>
              <a:ext uri="{FF2B5EF4-FFF2-40B4-BE49-F238E27FC236}">
                <a16:creationId xmlns:a16="http://schemas.microsoft.com/office/drawing/2014/main" id="{54740181-748A-0A44-75F4-A47A64EDEC56}"/>
              </a:ext>
            </a:extLst>
          </p:cNvPr>
          <p:cNvSpPr txBox="1"/>
          <p:nvPr/>
        </p:nvSpPr>
        <p:spPr>
          <a:xfrm>
            <a:off x="363416" y="6389975"/>
            <a:ext cx="6296692" cy="400110"/>
          </a:xfrm>
          <a:prstGeom prst="rect">
            <a:avLst/>
          </a:prstGeom>
          <a:noFill/>
        </p:spPr>
        <p:txBody>
          <a:bodyPr wrap="square" lIns="91440" tIns="45720" rIns="91440" bIns="45720" anchor="t">
            <a:spAutoFit/>
          </a:bodyPr>
          <a:lstStyle/>
          <a:p>
            <a:pPr>
              <a:defRPr/>
            </a:pPr>
            <a:r>
              <a:rPr kumimoji="0" lang="en-GB" sz="1000" b="0" i="0" u="none" strike="noStrike" kern="1200" cap="none" spc="0" normalizeH="0" baseline="0" noProof="0" dirty="0">
                <a:ln>
                  <a:noFill/>
                </a:ln>
                <a:solidFill>
                  <a:prstClr val="black"/>
                </a:solidFill>
                <a:effectLst/>
                <a:uLnTx/>
                <a:uFillTx/>
                <a:latin typeface="Arial"/>
                <a:ea typeface="+mn-ea"/>
                <a:cs typeface="Times New Roman"/>
              </a:rPr>
              <a:t>Source: (1) </a:t>
            </a:r>
            <a:r>
              <a:rPr lang="en-GB" sz="1000" dirty="0">
                <a:solidFill>
                  <a:prstClr val="black"/>
                </a:solidFill>
                <a:latin typeface="Arial"/>
                <a:cs typeface="Times New Roman"/>
                <a:hlinkClick r:id="rId3"/>
              </a:rPr>
              <a:t>London Councils, 2024 </a:t>
            </a:r>
            <a:r>
              <a:rPr lang="en-GB" sz="1000" dirty="0">
                <a:solidFill>
                  <a:prstClr val="black"/>
                </a:solidFill>
                <a:latin typeface="Arial"/>
                <a:cs typeface="Times New Roman"/>
              </a:rPr>
              <a:t>(2) </a:t>
            </a:r>
            <a:r>
              <a:rPr lang="en-GB" sz="1000" dirty="0">
                <a:solidFill>
                  <a:prstClr val="black"/>
                </a:solidFill>
                <a:latin typeface="Arial"/>
                <a:cs typeface="Arial"/>
                <a:hlinkClick r:id="rId4">
                  <a:extLst>
                    <a:ext uri="{A12FA001-AC4F-418D-AE19-62706E023703}">
                      <ahyp:hlinkClr xmlns:ahyp="http://schemas.microsoft.com/office/drawing/2018/hyperlinkcolor" val="tx"/>
                    </a:ext>
                  </a:extLst>
                </a:hlinkClick>
              </a:rPr>
              <a:t>Poverty Profile for </a:t>
            </a:r>
            <a:r>
              <a:rPr kumimoji="0" lang="en-GB" sz="1000" b="0" i="0" u="none" strike="noStrike" kern="1200" cap="none" spc="0" normalizeH="0" baseline="0" noProof="0" dirty="0">
                <a:ln>
                  <a:noFill/>
                </a:ln>
                <a:solidFill>
                  <a:prstClr val="black"/>
                </a:solidFill>
                <a:effectLst/>
                <a:uLnTx/>
                <a:uFillTx/>
                <a:latin typeface="Arial"/>
                <a:cs typeface="Arial"/>
                <a:hlinkClick r:id="rId4">
                  <a:extLst>
                    <a:ext uri="{A12FA001-AC4F-418D-AE19-62706E023703}">
                      <ahyp:hlinkClr xmlns:ahyp="http://schemas.microsoft.com/office/drawing/2018/hyperlinkcolor" val="tx"/>
                    </a:ext>
                  </a:extLst>
                </a:hlinkClick>
              </a:rPr>
              <a:t>London</a:t>
            </a:r>
            <a:r>
              <a:rPr lang="en-GB" sz="1000" dirty="0">
                <a:solidFill>
                  <a:prstClr val="black"/>
                </a:solidFill>
                <a:latin typeface="Arial"/>
                <a:cs typeface="Arial"/>
                <a:hlinkClick r:id="rId4">
                  <a:extLst>
                    <a:ext uri="{A12FA001-AC4F-418D-AE19-62706E023703}">
                      <ahyp:hlinkClr xmlns:ahyp="http://schemas.microsoft.com/office/drawing/2018/hyperlinkcolor" val="tx"/>
                    </a:ext>
                  </a:extLst>
                </a:hlinkClick>
              </a:rPr>
              <a:t> 2024</a:t>
            </a:r>
            <a:r>
              <a:rPr kumimoji="0" lang="en-GB" sz="1000" b="0" i="0" u="none" strike="noStrike" kern="1200" cap="none" spc="0" normalizeH="0" baseline="0" noProof="0" dirty="0">
                <a:ln>
                  <a:noFill/>
                </a:ln>
                <a:solidFill>
                  <a:prstClr val="black"/>
                </a:solidFill>
                <a:effectLst/>
                <a:uLnTx/>
                <a:uFillTx/>
                <a:latin typeface="Arial"/>
                <a:cs typeface="Arial"/>
                <a:hlinkClick r:id="rId4">
                  <a:extLst>
                    <a:ext uri="{A12FA001-AC4F-418D-AE19-62706E023703}">
                      <ahyp:hlinkClr xmlns:ahyp="http://schemas.microsoft.com/office/drawing/2018/hyperlinkcolor" val="tx"/>
                    </a:ext>
                  </a:extLst>
                </a:hlinkClick>
              </a:rPr>
              <a:t> - Trust For London | Trust for London</a:t>
            </a:r>
            <a:r>
              <a:rPr kumimoji="0" lang="en-GB" sz="1000" b="0" i="0" u="none" strike="noStrike" kern="1200" cap="none" spc="0" normalizeH="0" baseline="0" noProof="0" dirty="0">
                <a:ln>
                  <a:noFill/>
                </a:ln>
                <a:solidFill>
                  <a:prstClr val="black"/>
                </a:solidFill>
                <a:effectLst/>
                <a:uLnTx/>
                <a:uFillTx/>
                <a:latin typeface="Arial"/>
                <a:cs typeface="Arial"/>
              </a:rPr>
              <a:t> (3) </a:t>
            </a:r>
            <a:r>
              <a:rPr kumimoji="0" lang="en-GB" sz="1000" b="0" i="0" u="none" strike="noStrike" kern="1200" cap="none" spc="0" normalizeH="0" baseline="0" noProof="0" dirty="0">
                <a:ln>
                  <a:noFill/>
                </a:ln>
                <a:solidFill>
                  <a:prstClr val="black"/>
                </a:solidFill>
                <a:effectLst/>
                <a:uLnTx/>
                <a:uFillTx/>
                <a:latin typeface="Arial"/>
                <a:cs typeface="Arial"/>
                <a:hlinkClick r:id="rId5"/>
              </a:rPr>
              <a:t>London’s temporary accommodation crisis – Trust for London, 2024</a:t>
            </a:r>
            <a:endParaRPr lang="en-GB" sz="1000" b="0" i="0" u="none" strike="noStrike" kern="1200" cap="none" spc="0" normalizeH="0" baseline="0" noProof="0" dirty="0">
              <a:ln>
                <a:noFill/>
              </a:ln>
              <a:solidFill>
                <a:prstClr val="black"/>
              </a:solidFill>
              <a:effectLst/>
              <a:uLnTx/>
              <a:uFillTx/>
              <a:latin typeface="Arial"/>
              <a:cs typeface="Arial"/>
            </a:endParaRPr>
          </a:p>
        </p:txBody>
      </p:sp>
      <p:sp>
        <p:nvSpPr>
          <p:cNvPr id="4" name="TextBox 3">
            <a:extLst>
              <a:ext uri="{FF2B5EF4-FFF2-40B4-BE49-F238E27FC236}">
                <a16:creationId xmlns:a16="http://schemas.microsoft.com/office/drawing/2014/main" id="{E1C2A4B7-698B-A7EA-03AA-825782B25427}"/>
              </a:ext>
            </a:extLst>
          </p:cNvPr>
          <p:cNvSpPr txBox="1"/>
          <p:nvPr/>
        </p:nvSpPr>
        <p:spPr>
          <a:xfrm>
            <a:off x="363415" y="376574"/>
            <a:ext cx="11465169" cy="1015663"/>
          </a:xfrm>
          <a:prstGeom prst="rect">
            <a:avLst/>
          </a:prstGeom>
          <a:noFill/>
        </p:spPr>
        <p:txBody>
          <a:bodyPr wrap="square" lIns="91440" tIns="45720" rIns="91440" bIns="45720" anchor="t">
            <a:spAutoFit/>
          </a:bodyPr>
          <a:lstStyle/>
          <a:p>
            <a:pPr>
              <a:defRPr/>
            </a:pPr>
            <a:r>
              <a:rPr lang="en-GB" sz="3000" b="1">
                <a:solidFill>
                  <a:srgbClr val="0082B3"/>
                </a:solidFill>
                <a:latin typeface="Arial"/>
                <a:cs typeface="Arial"/>
              </a:rPr>
              <a:t>HOMELESSNESS AMONG CHILDREN &amp; YOUNG PEOPLE IN LONDON HAS INCREASED IN RECENT YEARS</a:t>
            </a:r>
            <a:endParaRPr lang="en-GB" sz="3000" b="1" i="0" u="none" strike="noStrike" kern="1200" cap="none" spc="0" normalizeH="0" baseline="0" noProof="0">
              <a:ln>
                <a:noFill/>
              </a:ln>
              <a:solidFill>
                <a:srgbClr val="0082B3"/>
              </a:solidFill>
              <a:effectLst/>
              <a:uLnTx/>
              <a:uFillTx/>
              <a:latin typeface="Arial"/>
              <a:cs typeface="Arial"/>
            </a:endParaRPr>
          </a:p>
        </p:txBody>
      </p:sp>
      <p:pic>
        <p:nvPicPr>
          <p:cNvPr id="5" name="Picture 4" descr="A graph with dots and lines&#10;&#10;Description automatically generated">
            <a:extLst>
              <a:ext uri="{FF2B5EF4-FFF2-40B4-BE49-F238E27FC236}">
                <a16:creationId xmlns:a16="http://schemas.microsoft.com/office/drawing/2014/main" id="{F048C491-F06A-1C19-FF6C-293B4573A3A7}"/>
              </a:ext>
            </a:extLst>
          </p:cNvPr>
          <p:cNvPicPr>
            <a:picLocks noChangeAspect="1"/>
          </p:cNvPicPr>
          <p:nvPr/>
        </p:nvPicPr>
        <p:blipFill rotWithShape="1">
          <a:blip r:embed="rId6"/>
          <a:srcRect t="7193"/>
          <a:stretch/>
        </p:blipFill>
        <p:spPr>
          <a:xfrm>
            <a:off x="7350711" y="1961159"/>
            <a:ext cx="3676392" cy="4551926"/>
          </a:xfrm>
          <a:prstGeom prst="rect">
            <a:avLst/>
          </a:prstGeom>
        </p:spPr>
      </p:pic>
      <p:sp>
        <p:nvSpPr>
          <p:cNvPr id="6" name="TextBox 5">
            <a:extLst>
              <a:ext uri="{FF2B5EF4-FFF2-40B4-BE49-F238E27FC236}">
                <a16:creationId xmlns:a16="http://schemas.microsoft.com/office/drawing/2014/main" id="{77E51DEA-102A-679D-44E8-E65252E5A785}"/>
              </a:ext>
            </a:extLst>
          </p:cNvPr>
          <p:cNvSpPr txBox="1"/>
          <p:nvPr/>
        </p:nvSpPr>
        <p:spPr>
          <a:xfrm>
            <a:off x="7048775" y="1411962"/>
            <a:ext cx="47738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a:cs typeface="Arial"/>
              </a:rPr>
              <a:t>Figure </a:t>
            </a:r>
            <a:r>
              <a:rPr lang="en-US" sz="1400" b="1">
                <a:solidFill>
                  <a:prstClr val="black"/>
                </a:solidFill>
                <a:latin typeface="Arial"/>
                <a:cs typeface="Arial"/>
              </a:rPr>
              <a:t>11</a:t>
            </a:r>
            <a:r>
              <a:rPr kumimoji="0" lang="en-US" sz="1400" b="1" i="0" u="none" strike="noStrike" kern="1200" cap="none" spc="0" normalizeH="0" baseline="0" noProof="0">
                <a:ln>
                  <a:noFill/>
                </a:ln>
                <a:solidFill>
                  <a:prstClr val="black"/>
                </a:solidFill>
                <a:effectLst/>
                <a:uLnTx/>
                <a:uFillTx/>
                <a:latin typeface="Arial"/>
                <a:cs typeface="Arial"/>
              </a:rPr>
              <a:t>: Proportion of households in temporary accommodation in London boroughs (2023 </a:t>
            </a:r>
            <a:r>
              <a:rPr lang="en-US" sz="1400" b="1">
                <a:solidFill>
                  <a:prstClr val="black"/>
                </a:solidFill>
                <a:latin typeface="Arial"/>
                <a:cs typeface="Arial"/>
              </a:rPr>
              <a:t>Q3)</a:t>
            </a:r>
            <a:r>
              <a:rPr lang="en-US" sz="1400" baseline="30000" dirty="0">
                <a:solidFill>
                  <a:prstClr val="black"/>
                </a:solidFill>
                <a:latin typeface="Arial"/>
                <a:cs typeface="Arial"/>
              </a:rPr>
              <a:t>2</a:t>
            </a:r>
            <a:endParaRPr kumimoji="0" lang="en-US" sz="1400" i="0" u="none" strike="noStrike" kern="1200" cap="none" spc="0" normalizeH="0" baseline="30000" noProof="0" dirty="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734184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kingdom&#10;&#10;Description automatically generated">
            <a:extLst>
              <a:ext uri="{FF2B5EF4-FFF2-40B4-BE49-F238E27FC236}">
                <a16:creationId xmlns:a16="http://schemas.microsoft.com/office/drawing/2014/main" id="{5E456288-2350-D485-A6BD-6BD73FCA9280}"/>
              </a:ext>
            </a:extLst>
          </p:cNvPr>
          <p:cNvPicPr>
            <a:picLocks noChangeAspect="1"/>
          </p:cNvPicPr>
          <p:nvPr/>
        </p:nvPicPr>
        <p:blipFill rotWithShape="1">
          <a:blip r:embed="rId3"/>
          <a:srcRect t="10950" r="-393" b="8058"/>
          <a:stretch/>
        </p:blipFill>
        <p:spPr>
          <a:xfrm>
            <a:off x="6597497" y="2422831"/>
            <a:ext cx="5013173" cy="3843164"/>
          </a:xfrm>
          <a:prstGeom prst="rect">
            <a:avLst/>
          </a:prstGeom>
        </p:spPr>
      </p:pic>
      <p:sp>
        <p:nvSpPr>
          <p:cNvPr id="5" name="Text Placeholder 5">
            <a:extLst>
              <a:ext uri="{FF2B5EF4-FFF2-40B4-BE49-F238E27FC236}">
                <a16:creationId xmlns:a16="http://schemas.microsoft.com/office/drawing/2014/main" id="{99D00076-FE7A-CEAD-E5B4-77A073A66154}"/>
              </a:ext>
            </a:extLst>
          </p:cNvPr>
          <p:cNvSpPr txBox="1">
            <a:spLocks/>
          </p:cNvSpPr>
          <p:nvPr/>
        </p:nvSpPr>
        <p:spPr>
          <a:xfrm>
            <a:off x="6399495" y="1494727"/>
            <a:ext cx="5470976" cy="50348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defRPr/>
            </a:pP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Fig </a:t>
            </a:r>
            <a:r>
              <a:rPr lang="en-US" sz="1400">
                <a:solidFill>
                  <a:srgbClr val="353E43"/>
                </a:solidFill>
                <a:latin typeface="Arial"/>
                <a:cs typeface="Arial"/>
                <a:sym typeface="Arial"/>
              </a:rPr>
              <a:t>12</a:t>
            </a: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 </a:t>
            </a:r>
            <a:r>
              <a:rPr lang="en-US" sz="1400">
                <a:solidFill>
                  <a:srgbClr val="353E43"/>
                </a:solidFill>
                <a:latin typeface="Arial"/>
                <a:cs typeface="Arial"/>
                <a:sym typeface="Arial"/>
              </a:rPr>
              <a:t>Rate of obesity among </a:t>
            </a: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Year 6</a:t>
            </a:r>
            <a:r>
              <a:rPr lang="en-US" sz="1400">
                <a:solidFill>
                  <a:srgbClr val="353E43"/>
                </a:solidFill>
                <a:latin typeface="Arial"/>
                <a:cs typeface="Arial"/>
                <a:sym typeface="Arial"/>
              </a:rPr>
              <a:t> children by borough 2022/23</a:t>
            </a:r>
            <a:r>
              <a:rPr lang="en-US" sz="1400" baseline="30000">
                <a:solidFill>
                  <a:srgbClr val="353E43"/>
                </a:solidFill>
                <a:latin typeface="Arial"/>
                <a:cs typeface="Arial"/>
                <a:sym typeface="Arial"/>
              </a:rPr>
              <a:t> 3</a:t>
            </a:r>
            <a:endParaRPr kumimoji="0" lang="en-US" sz="1400" b="1" i="0" u="none" strike="noStrike" kern="1200" cap="none" spc="0" normalizeH="0" baseline="30000" noProof="0">
              <a:ln>
                <a:noFill/>
              </a:ln>
              <a:solidFill>
                <a:srgbClr val="353E43"/>
              </a:solidFill>
              <a:effectLst/>
              <a:uLnTx/>
              <a:uFillTx/>
              <a:latin typeface="Arial"/>
              <a:ea typeface="+mn-ea"/>
              <a:cs typeface="Arial"/>
              <a:sym typeface="Arial"/>
            </a:endParaRPr>
          </a:p>
        </p:txBody>
      </p:sp>
      <p:sp>
        <p:nvSpPr>
          <p:cNvPr id="6" name="Rectangle 5">
            <a:extLst>
              <a:ext uri="{FF2B5EF4-FFF2-40B4-BE49-F238E27FC236}">
                <a16:creationId xmlns:a16="http://schemas.microsoft.com/office/drawing/2014/main" id="{94ECA0CA-9790-459A-8646-ACBB9136A354}"/>
              </a:ext>
            </a:extLst>
          </p:cNvPr>
          <p:cNvSpPr/>
          <p:nvPr/>
        </p:nvSpPr>
        <p:spPr>
          <a:xfrm>
            <a:off x="6040644"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TextBox 6">
            <a:extLst>
              <a:ext uri="{FF2B5EF4-FFF2-40B4-BE49-F238E27FC236}">
                <a16:creationId xmlns:a16="http://schemas.microsoft.com/office/drawing/2014/main" id="{ADBF6A5D-2E85-9978-8EB5-FFC758B9A666}"/>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8" name="TextBox 7">
            <a:extLst>
              <a:ext uri="{FF2B5EF4-FFF2-40B4-BE49-F238E27FC236}">
                <a16:creationId xmlns:a16="http://schemas.microsoft.com/office/drawing/2014/main" id="{4A1E6D3E-ED46-B2BA-0E60-98FE52ED6155}"/>
              </a:ext>
            </a:extLst>
          </p:cNvPr>
          <p:cNvSpPr txBox="1"/>
          <p:nvPr/>
        </p:nvSpPr>
        <p:spPr bwMode="gray">
          <a:xfrm>
            <a:off x="482856" y="1933822"/>
            <a:ext cx="5641861" cy="1728832"/>
          </a:xfrm>
          <a:prstGeom prst="rect">
            <a:avLst/>
          </a:prstGeom>
          <a:noFill/>
        </p:spPr>
        <p:txBody>
          <a:bodyPr wrap="square" lIns="0" tIns="0" rIns="0" bIns="0" rtlCol="0" anchor="t">
            <a:noAutofit/>
          </a:bodyPr>
          <a:lstStyle/>
          <a:p>
            <a:pPr marL="285750" indent="-285750">
              <a:buClr>
                <a:srgbClr val="000000"/>
              </a:buClr>
              <a:buFont typeface="Arial" panose="020B0604020202020204" pitchFamily="34" charset="0"/>
              <a:buChar char="•"/>
              <a:defRPr/>
            </a:pPr>
            <a:r>
              <a:rPr kumimoji="0" lang="en-US" sz="1400" b="0" i="0" u="none" strike="noStrike" kern="1200" cap="none" spc="-20" normalizeH="0" baseline="0" noProof="0" dirty="0">
                <a:ln>
                  <a:noFill/>
                </a:ln>
                <a:solidFill>
                  <a:srgbClr val="353E43"/>
                </a:solidFill>
                <a:effectLst/>
                <a:uLnTx/>
                <a:uFillTx/>
                <a:latin typeface="Arial"/>
                <a:ea typeface="Aktiv Grotesk" panose="020B0504020202020204" pitchFamily="34" charset="0"/>
                <a:cs typeface="Arial"/>
                <a:sym typeface="Arial"/>
              </a:rPr>
              <a:t>Excess weight in 4-5 year olds </a:t>
            </a:r>
            <a:r>
              <a:rPr lang="en-US" sz="1400" spc="-20" dirty="0">
                <a:solidFill>
                  <a:srgbClr val="353E43"/>
                </a:solidFill>
                <a:latin typeface="Arial"/>
                <a:ea typeface="Aktiv Grotesk" panose="020B0504020202020204" pitchFamily="34" charset="0"/>
                <a:cs typeface="Arial"/>
                <a:sym typeface="Arial"/>
              </a:rPr>
              <a:t>is at a lower prevalence </a:t>
            </a:r>
            <a:r>
              <a:rPr kumimoji="0" lang="en-US" sz="1400" b="0" i="0" u="none" strike="noStrike" kern="1200" cap="none" spc="-20" normalizeH="0" baseline="0" noProof="0" dirty="0">
                <a:ln>
                  <a:noFill/>
                </a:ln>
                <a:solidFill>
                  <a:srgbClr val="353E43"/>
                </a:solidFill>
                <a:effectLst/>
                <a:uLnTx/>
                <a:uFillTx/>
                <a:latin typeface="Arial"/>
                <a:ea typeface="Aktiv Grotesk" panose="020B0504020202020204" pitchFamily="34" charset="0"/>
                <a:cs typeface="Arial"/>
                <a:sym typeface="Arial"/>
              </a:rPr>
              <a:t>in London (</a:t>
            </a:r>
            <a:r>
              <a:rPr lang="en-US" sz="1400" spc="-20" dirty="0">
                <a:solidFill>
                  <a:srgbClr val="353E43"/>
                </a:solidFill>
                <a:latin typeface="Arial"/>
                <a:ea typeface="Aktiv Grotesk" panose="020B0504020202020204" pitchFamily="34" charset="0"/>
                <a:cs typeface="Arial"/>
                <a:sym typeface="Arial"/>
              </a:rPr>
              <a:t>20%)</a:t>
            </a:r>
            <a:r>
              <a:rPr kumimoji="0" lang="en-US" sz="1400" b="0" i="0" u="none" strike="noStrike" kern="1200" cap="none" spc="-20" normalizeH="0" baseline="0" noProof="0" dirty="0">
                <a:ln>
                  <a:noFill/>
                </a:ln>
                <a:solidFill>
                  <a:srgbClr val="353E43"/>
                </a:solidFill>
                <a:effectLst/>
                <a:uLnTx/>
                <a:uFillTx/>
                <a:latin typeface="Arial"/>
                <a:ea typeface="Aktiv Grotesk" panose="020B0504020202020204" pitchFamily="34" charset="0"/>
                <a:cs typeface="Arial"/>
                <a:sym typeface="Arial"/>
              </a:rPr>
              <a:t> than in England (</a:t>
            </a:r>
            <a:r>
              <a:rPr lang="en-US" sz="1400" spc="-20" dirty="0">
                <a:solidFill>
                  <a:srgbClr val="353E43"/>
                </a:solidFill>
                <a:latin typeface="Arial"/>
                <a:ea typeface="Aktiv Grotesk" panose="020B0504020202020204" pitchFamily="34" charset="0"/>
                <a:cs typeface="Arial"/>
                <a:sym typeface="Arial"/>
              </a:rPr>
              <a:t>21.3</a:t>
            </a:r>
            <a:r>
              <a:rPr kumimoji="0" lang="en-US" sz="1400" b="0" i="0" u="none" strike="noStrike" kern="1200" cap="none" spc="-20" normalizeH="0" baseline="0" noProof="0" dirty="0">
                <a:ln>
                  <a:noFill/>
                </a:ln>
                <a:solidFill>
                  <a:srgbClr val="353E43"/>
                </a:solidFill>
                <a:effectLst/>
                <a:uLnTx/>
                <a:uFillTx/>
                <a:latin typeface="Arial"/>
                <a:ea typeface="Aktiv Grotesk" panose="020B0504020202020204" pitchFamily="34" charset="0"/>
                <a:cs typeface="Arial"/>
                <a:sym typeface="Arial"/>
              </a:rPr>
              <a:t>%) and is lower than it was before the COVID-19 pandemic. However, prevalence varies </a:t>
            </a:r>
            <a:r>
              <a:rPr lang="en-US" sz="1400" spc="-20" dirty="0">
                <a:solidFill>
                  <a:srgbClr val="353E43"/>
                </a:solidFill>
                <a:latin typeface="Arial"/>
                <a:ea typeface="Aktiv Grotesk" panose="020B0504020202020204" pitchFamily="34" charset="0"/>
                <a:cs typeface="Arial"/>
                <a:sym typeface="Arial"/>
              </a:rPr>
              <a:t>across boroughs</a:t>
            </a:r>
            <a:r>
              <a:rPr kumimoji="0" lang="en-US" sz="1400" b="0" i="0" u="none" strike="noStrike" kern="1200" cap="none" spc="-20" normalizeH="0" baseline="30000" noProof="0" dirty="0">
                <a:ln>
                  <a:noFill/>
                </a:ln>
                <a:solidFill>
                  <a:srgbClr val="353E43"/>
                </a:solidFill>
                <a:effectLst/>
                <a:uLnTx/>
                <a:uFillTx/>
                <a:latin typeface="Arial"/>
                <a:ea typeface="Aktiv Grotesk" panose="020B0504020202020204" pitchFamily="34" charset="0"/>
                <a:cs typeface="Arial"/>
                <a:sym typeface="Arial"/>
              </a:rPr>
              <a:t>1</a:t>
            </a:r>
            <a:r>
              <a:rPr kumimoji="0" lang="en-US" sz="1400" b="0" i="0" u="none" strike="noStrike" kern="1200" cap="none" spc="-20" normalizeH="0" noProof="0" dirty="0">
                <a:ln>
                  <a:noFill/>
                </a:ln>
                <a:solidFill>
                  <a:srgbClr val="353E43"/>
                </a:solidFill>
                <a:effectLst/>
                <a:uLnTx/>
                <a:uFillTx/>
                <a:latin typeface="Arial"/>
                <a:ea typeface="Aktiv Grotesk" panose="020B0504020202020204" pitchFamily="34" charset="0"/>
                <a:cs typeface="Arial"/>
                <a:sym typeface="Arial"/>
              </a:rPr>
              <a:t>.</a:t>
            </a:r>
            <a:r>
              <a:rPr lang="en-US" sz="1400" spc="-20" dirty="0">
                <a:solidFill>
                  <a:srgbClr val="353E43"/>
                </a:solidFill>
                <a:latin typeface="Arial"/>
                <a:ea typeface="Aktiv Grotesk" panose="020B0504020202020204" pitchFamily="34" charset="0"/>
                <a:cs typeface="Arial"/>
                <a:sym typeface="Arial"/>
              </a:rPr>
              <a:t> </a:t>
            </a:r>
            <a:endParaRPr lang="en-US" sz="1400" b="0" i="0" u="none" strike="noStrike" kern="1200" cap="none" spc="-20" normalizeH="0" baseline="30000" noProof="0" dirty="0">
              <a:ln>
                <a:noFill/>
              </a:ln>
              <a:solidFill>
                <a:srgbClr val="353E43"/>
              </a:solidFill>
              <a:effectLst/>
              <a:uLnTx/>
              <a:uFillTx/>
              <a:latin typeface="Arial"/>
              <a:ea typeface="Aktiv Grotesk" panose="020B0504020202020204" pitchFamily="34" charset="0"/>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353E43"/>
              </a:solidFill>
              <a:effectLst/>
              <a:uLnTx/>
              <a:uFillTx/>
              <a:latin typeface="Arial"/>
              <a:ea typeface="+mn-ea"/>
              <a:cs typeface="Arial"/>
              <a:sym typeface="Arial"/>
            </a:endParaRPr>
          </a:p>
          <a:p>
            <a:pPr marL="285750" indent="-285750">
              <a:buClr>
                <a:srgbClr val="000000"/>
              </a:buClr>
              <a:buFont typeface="Arial" panose="020B0604020202020204" pitchFamily="34" charset="0"/>
              <a:buChar char="•"/>
              <a:defRPr/>
            </a:pPr>
            <a:r>
              <a:rPr kumimoji="0" lang="en-GB" sz="1400" b="0" i="0" u="none" strike="noStrike" kern="0" cap="none" spc="0" normalizeH="0" baseline="0" noProof="0" dirty="0">
                <a:ln>
                  <a:noFill/>
                </a:ln>
                <a:solidFill>
                  <a:srgbClr val="353E43"/>
                </a:solidFill>
                <a:effectLst/>
                <a:uLnTx/>
                <a:uFillTx/>
                <a:latin typeface="Arial"/>
                <a:ea typeface="+mn-lt"/>
                <a:cs typeface="Arial"/>
                <a:sym typeface="Arial"/>
              </a:rPr>
              <a:t>Excess weight in 10-11 year olds remains at a higher prevalence in London </a:t>
            </a:r>
            <a:r>
              <a:rPr lang="en-GB" sz="1400" kern="0" dirty="0">
                <a:solidFill>
                  <a:srgbClr val="353E43"/>
                </a:solidFill>
                <a:latin typeface="Arial"/>
                <a:ea typeface="+mn-lt"/>
                <a:cs typeface="Arial"/>
                <a:sym typeface="Arial"/>
              </a:rPr>
              <a:t>(38.8%)</a:t>
            </a:r>
            <a:r>
              <a:rPr kumimoji="0" lang="en-GB" sz="1400" b="0" i="0" u="none" strike="noStrike" kern="0" cap="none" spc="0" normalizeH="0" baseline="0" noProof="0" dirty="0">
                <a:ln>
                  <a:noFill/>
                </a:ln>
                <a:solidFill>
                  <a:srgbClr val="353E43"/>
                </a:solidFill>
                <a:effectLst/>
                <a:uLnTx/>
                <a:uFillTx/>
                <a:latin typeface="Arial"/>
                <a:ea typeface="+mn-lt"/>
                <a:cs typeface="Arial"/>
                <a:sym typeface="Arial"/>
              </a:rPr>
              <a:t> than England (</a:t>
            </a:r>
            <a:r>
              <a:rPr lang="en-GB" sz="1400" kern="0" dirty="0">
                <a:solidFill>
                  <a:srgbClr val="353E43"/>
                </a:solidFill>
                <a:latin typeface="Arial"/>
                <a:ea typeface="+mn-lt"/>
                <a:cs typeface="Arial"/>
                <a:sym typeface="Arial"/>
              </a:rPr>
              <a:t>36.6%)</a:t>
            </a:r>
            <a:r>
              <a:rPr kumimoji="0" lang="en-GB" sz="1400" b="0" i="0" u="none" strike="noStrike" kern="0" cap="none" spc="0" normalizeH="0" baseline="30000" noProof="0" dirty="0">
                <a:ln>
                  <a:noFill/>
                </a:ln>
                <a:solidFill>
                  <a:srgbClr val="353E43"/>
                </a:solidFill>
                <a:effectLst/>
                <a:uLnTx/>
                <a:uFillTx/>
                <a:latin typeface="Arial"/>
                <a:ea typeface="+mn-lt"/>
                <a:cs typeface="Arial"/>
                <a:sym typeface="Arial"/>
              </a:rPr>
              <a:t>2</a:t>
            </a:r>
            <a:r>
              <a:rPr lang="en-GB" sz="1400" kern="0" dirty="0">
                <a:solidFill>
                  <a:srgbClr val="353E43"/>
                </a:solidFill>
                <a:latin typeface="Arial"/>
                <a:ea typeface="+mn-lt"/>
                <a:cs typeface="Arial"/>
                <a:sym typeface="Arial"/>
              </a:rPr>
              <a:t>. This is a continuation of an increasing trend in London seen before the COVID-19 pandemic.  </a:t>
            </a:r>
            <a:br>
              <a:rPr lang="en-GB" sz="1400" kern="0" baseline="30000" dirty="0">
                <a:solidFill>
                  <a:srgbClr val="353E43"/>
                </a:solidFill>
                <a:latin typeface="Arial"/>
                <a:ea typeface="+mn-lt"/>
                <a:cs typeface="Arial"/>
                <a:sym typeface="Arial"/>
              </a:rPr>
            </a:br>
            <a:endParaRPr lang="en-GB" sz="1400" kern="0" baseline="30000" dirty="0">
              <a:solidFill>
                <a:srgbClr val="353E43"/>
              </a:solidFill>
              <a:latin typeface="Arial"/>
              <a:ea typeface="+mn-lt"/>
              <a:cs typeface="Arial"/>
            </a:endParaRPr>
          </a:p>
          <a:p>
            <a:pPr marL="285750" indent="-285750">
              <a:buClr>
                <a:srgbClr val="000000"/>
              </a:buClr>
              <a:buFont typeface="Arial" panose="020B0604020202020204" pitchFamily="34" charset="0"/>
              <a:buChar char="•"/>
              <a:defRPr/>
            </a:pPr>
            <a:r>
              <a:rPr lang="en-GB" sz="1400" kern="0" dirty="0">
                <a:solidFill>
                  <a:srgbClr val="353E43"/>
                </a:solidFill>
                <a:latin typeface="Arial"/>
                <a:ea typeface="+mn-lt"/>
                <a:cs typeface="Arial"/>
                <a:sym typeface="Arial"/>
              </a:rPr>
              <a:t>In London, children in the most deprived areas are more likely to be obese compared to children in the least deprived areas in both Reception (1.5 times more likely) and Year 6 (1.8 times), while the Black African group had the highest prevalence of obesity in both Reception (27.7%) and Year 6 (47.7%).</a:t>
            </a:r>
            <a:r>
              <a:rPr lang="en-GB" sz="1600" kern="0" baseline="30000" dirty="0">
                <a:solidFill>
                  <a:srgbClr val="353E43"/>
                </a:solidFill>
                <a:latin typeface="Arial"/>
                <a:ea typeface="+mn-lt"/>
                <a:cs typeface="Arial"/>
                <a:sym typeface="Arial"/>
              </a:rPr>
              <a:t>1,2</a:t>
            </a:r>
          </a:p>
          <a:p>
            <a:pPr marR="0" lvl="0" algn="l" defTabSz="914400" rtl="0" eaLnBrk="1" fontAlgn="auto" latinLnBrk="0" hangingPunct="1">
              <a:lnSpc>
                <a:spcPct val="100000"/>
              </a:lnSpc>
              <a:spcBef>
                <a:spcPts val="0"/>
              </a:spcBef>
              <a:spcAft>
                <a:spcPts val="0"/>
              </a:spcAft>
              <a:buClr>
                <a:srgbClr val="000000"/>
              </a:buClr>
              <a:buSzTx/>
              <a:tabLst/>
              <a:defRPr/>
            </a:pPr>
            <a:endParaRPr kumimoji="0" lang="en-GB" sz="1400" b="0" i="0" u="none" strike="noStrike" kern="0" cap="none" spc="0" normalizeH="0" baseline="0" noProof="0" dirty="0">
              <a:ln>
                <a:noFill/>
              </a:ln>
              <a:solidFill>
                <a:srgbClr val="353E43"/>
              </a:solidFill>
              <a:effectLst/>
              <a:uLnTx/>
              <a:uFillTx/>
              <a:latin typeface="Arial"/>
              <a:ea typeface="+mn-lt"/>
              <a:cs typeface="Arial"/>
            </a:endParaRPr>
          </a:p>
          <a:p>
            <a:pPr marL="285750" indent="-285750">
              <a:buClr>
                <a:srgbClr val="000000"/>
              </a:buClr>
              <a:buFont typeface="Arial" panose="020B0604020202020204" pitchFamily="34" charset="0"/>
              <a:buChar char="•"/>
              <a:defRPr/>
            </a:pPr>
            <a:r>
              <a:rPr lang="en-GB" sz="1400" kern="0" dirty="0">
                <a:latin typeface="Arial"/>
                <a:ea typeface="+mn-lt"/>
                <a:cs typeface="Arial"/>
                <a:sym typeface="Arial"/>
              </a:rPr>
              <a:t>Across London, excess weight</a:t>
            </a:r>
            <a:r>
              <a:rPr kumimoji="0" lang="en-GB" sz="1400" b="0" i="0" u="none" strike="noStrike" kern="0" cap="none" spc="0" normalizeH="0" baseline="0" noProof="0" dirty="0">
                <a:ln>
                  <a:noFill/>
                </a:ln>
                <a:effectLst/>
                <a:uLnTx/>
                <a:uFillTx/>
                <a:latin typeface="Arial"/>
                <a:ea typeface="+mn-lt"/>
                <a:cs typeface="Arial"/>
                <a:sym typeface="Arial"/>
              </a:rPr>
              <a:t> </a:t>
            </a:r>
            <a:r>
              <a:rPr lang="en-GB" sz="1400" kern="0" dirty="0">
                <a:latin typeface="Arial"/>
                <a:ea typeface="+mn-lt"/>
                <a:cs typeface="Arial"/>
                <a:sym typeface="Arial"/>
              </a:rPr>
              <a:t>is increasing </a:t>
            </a:r>
            <a:r>
              <a:rPr kumimoji="0" lang="en-GB" sz="1400" b="0" i="0" u="none" strike="noStrike" kern="0" cap="none" spc="0" normalizeH="0" baseline="0" noProof="0" dirty="0">
                <a:ln>
                  <a:noFill/>
                </a:ln>
                <a:effectLst/>
                <a:uLnTx/>
                <a:uFillTx/>
                <a:latin typeface="Arial"/>
                <a:ea typeface="+mn-lt"/>
                <a:cs typeface="Arial"/>
                <a:sym typeface="Arial"/>
              </a:rPr>
              <a:t>in </a:t>
            </a:r>
            <a:r>
              <a:rPr lang="en-GB" sz="1400" kern="0" dirty="0">
                <a:latin typeface="Arial"/>
                <a:ea typeface="+mn-lt"/>
                <a:cs typeface="Arial"/>
                <a:sym typeface="Arial"/>
              </a:rPr>
              <a:t>10-11 year olds, and more prevalent compared to reception age.</a:t>
            </a:r>
            <a:br>
              <a:rPr lang="en-GB" sz="1400" kern="0" dirty="0">
                <a:latin typeface="Arial"/>
                <a:ea typeface="+mn-lt"/>
                <a:cs typeface="Arial"/>
                <a:sym typeface="Arial"/>
              </a:rPr>
            </a:br>
            <a:endParaRPr lang="en-GB" sz="1400" kern="0" dirty="0">
              <a:latin typeface="Arial"/>
              <a:ea typeface="+mn-lt"/>
              <a:cs typeface="Arial"/>
            </a:endParaRPr>
          </a:p>
          <a:p>
            <a:pPr marL="285750" indent="-285750">
              <a:buClr>
                <a:srgbClr val="000000"/>
              </a:buClr>
              <a:buFont typeface="Arial" panose="020B0604020202020204" pitchFamily="34" charset="0"/>
              <a:buChar char="•"/>
              <a:defRPr/>
            </a:pPr>
            <a:r>
              <a:rPr lang="en-GB" sz="1400" kern="0" dirty="0">
                <a:latin typeface="Arial" panose="020B0604020202020204" pitchFamily="34" charset="0"/>
                <a:ea typeface="+mn-lt"/>
                <a:cs typeface="Arial" panose="020B0604020202020204" pitchFamily="34" charset="0"/>
                <a:sym typeface="Arial"/>
              </a:rPr>
              <a:t>45.5%</a:t>
            </a:r>
            <a:r>
              <a:rPr lang="en-GB" sz="1400" kern="0" dirty="0">
                <a:ea typeface="+mn-lt"/>
                <a:cs typeface="+mn-lt"/>
                <a:sym typeface="Arial"/>
              </a:rPr>
              <a:t> </a:t>
            </a:r>
            <a:r>
              <a:rPr lang="en-GB" sz="1400" kern="0" dirty="0">
                <a:solidFill>
                  <a:schemeClr val="tx1">
                    <a:lumMod val="95000"/>
                    <a:lumOff val="5000"/>
                  </a:schemeClr>
                </a:solidFill>
                <a:latin typeface="Arial"/>
                <a:ea typeface="+mn-lt"/>
                <a:cs typeface="Arial"/>
                <a:sym typeface="Arial"/>
              </a:rPr>
              <a:t>of Year 6 children in Newham </a:t>
            </a:r>
            <a:r>
              <a:rPr lang="en-GB" sz="1400" kern="0" dirty="0">
                <a:latin typeface="Arial"/>
                <a:ea typeface="+mn-lt"/>
                <a:cs typeface="Arial"/>
                <a:sym typeface="Arial"/>
              </a:rPr>
              <a:t>are overweight or obese, compared to 23.3% in Richmond upon Thames</a:t>
            </a:r>
            <a:r>
              <a:rPr lang="en-GB" sz="1400" kern="0" baseline="30000" dirty="0">
                <a:latin typeface="Arial"/>
                <a:ea typeface="+mn-lt"/>
                <a:cs typeface="Arial"/>
                <a:sym typeface="Arial"/>
              </a:rPr>
              <a:t>3</a:t>
            </a:r>
            <a:r>
              <a:rPr lang="en-GB" sz="1400" kern="0" dirty="0">
                <a:latin typeface="Arial"/>
                <a:ea typeface="+mn-lt"/>
                <a:cs typeface="Arial"/>
                <a:sym typeface="Arial"/>
              </a:rPr>
              <a:t>. Newham has the second highest prevalence of overweight or obesity in England.</a:t>
            </a:r>
            <a:endParaRPr lang="en-GB" sz="1400" b="0" i="0" u="none" strike="noStrike" kern="0" cap="none" spc="0" normalizeH="0" noProof="0" dirty="0">
              <a:ln>
                <a:noFill/>
              </a:ln>
              <a:effectLst/>
              <a:uLnTx/>
              <a:uFillTx/>
              <a:latin typeface="Arial"/>
              <a:ea typeface="+mn-lt"/>
              <a:cs typeface="Arial"/>
            </a:endParaRPr>
          </a:p>
        </p:txBody>
      </p:sp>
      <p:sp>
        <p:nvSpPr>
          <p:cNvPr id="10" name="Text Placeholder 5">
            <a:extLst>
              <a:ext uri="{FF2B5EF4-FFF2-40B4-BE49-F238E27FC236}">
                <a16:creationId xmlns:a16="http://schemas.microsoft.com/office/drawing/2014/main" id="{5CA03A36-A348-B6B6-7B0E-D79B8B1B5F49}"/>
              </a:ext>
            </a:extLst>
          </p:cNvPr>
          <p:cNvSpPr txBox="1">
            <a:spLocks/>
          </p:cNvSpPr>
          <p:nvPr/>
        </p:nvSpPr>
        <p:spPr>
          <a:xfrm>
            <a:off x="623601" y="856785"/>
            <a:ext cx="10650071" cy="707886"/>
          </a:xfrm>
          <a:prstGeom prst="rect">
            <a:avLst/>
          </a:prstGeom>
        </p:spPr>
        <p:txBody>
          <a:bodyPr vert="horz" wrap="square" lIns="0" tIns="45720" rIns="91440" bIns="45720" rtlCol="0" anchor="t" anchorCtr="0">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In </a:t>
            </a:r>
            <a:r>
              <a:rPr lang="en-GB" sz="2000" spc="-20">
                <a:solidFill>
                  <a:srgbClr val="353E43"/>
                </a:solidFill>
                <a:latin typeface="Arial"/>
                <a:ea typeface="Aktiv Grotesk" panose="020B0504020202020204" pitchFamily="34" charset="0"/>
                <a:cs typeface="Arial"/>
                <a:sym typeface="Arial"/>
              </a:rPr>
              <a:t>2022/23</a:t>
            </a:r>
            <a:r>
              <a:rPr kumimoji="0" lang="en-GB" sz="20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 one in five reception-age children and nearly two in five Year 6 children in London were classified as overweight or obese</a:t>
            </a:r>
          </a:p>
        </p:txBody>
      </p:sp>
      <p:sp>
        <p:nvSpPr>
          <p:cNvPr id="12" name="Rectangle 11">
            <a:extLst>
              <a:ext uri="{FF2B5EF4-FFF2-40B4-BE49-F238E27FC236}">
                <a16:creationId xmlns:a16="http://schemas.microsoft.com/office/drawing/2014/main" id="{CF334AD5-2DF7-EA09-CDA3-F6B57AA7D8AD}"/>
              </a:ext>
            </a:extLst>
          </p:cNvPr>
          <p:cNvSpPr/>
          <p:nvPr/>
        </p:nvSpPr>
        <p:spPr>
          <a:xfrm>
            <a:off x="479575" y="6319523"/>
            <a:ext cx="10485274" cy="400110"/>
          </a:xfrm>
          <a:prstGeom prst="rect">
            <a:avLst/>
          </a:prstGeom>
        </p:spPr>
        <p:txBody>
          <a:bodyPr wrap="square" lIns="91440" tIns="45720" rIns="91440" bIns="45720" anchor="t">
            <a:spAutoFit/>
          </a:bodyPr>
          <a:lstStyle/>
          <a:p>
            <a:pPr>
              <a:defRPr/>
            </a:pPr>
            <a:r>
              <a:rPr kumimoji="0" lang="en-GB" sz="1000" i="0" u="none" strike="noStrike" kern="1200" cap="none" spc="0" normalizeH="0" baseline="0" noProof="0" dirty="0">
                <a:ln>
                  <a:noFill/>
                </a:ln>
                <a:effectLst/>
                <a:uLnTx/>
                <a:uFillTx/>
                <a:latin typeface="Arial"/>
                <a:ea typeface="+mn-ea"/>
                <a:cs typeface="Arial"/>
              </a:rPr>
              <a:t>Source: (1) OHID Fingertips </a:t>
            </a:r>
            <a:r>
              <a:rPr lang="en-GB" sz="1000" dirty="0">
                <a:latin typeface="Arial"/>
                <a:cs typeface="Arial"/>
                <a:hlinkClick r:id="rId4">
                  <a:extLst>
                    <a:ext uri="{A12FA001-AC4F-418D-AE19-62706E023703}">
                      <ahyp:hlinkClr xmlns:ahyp="http://schemas.microsoft.com/office/drawing/2018/hyperlinkcolor" val="tx"/>
                    </a:ext>
                  </a:extLst>
                </a:hlinkClick>
              </a:rPr>
              <a:t> </a:t>
            </a:r>
            <a:r>
              <a:rPr kumimoji="0" lang="en-GB" sz="1000" i="0" u="none" strike="noStrike" kern="1200" cap="none" spc="0" normalizeH="0" baseline="0" noProof="0" dirty="0">
                <a:ln>
                  <a:noFill/>
                </a:ln>
                <a:effectLst/>
                <a:uLnTx/>
                <a:uFillTx/>
                <a:latin typeface="Arial"/>
                <a:cs typeface="Arial"/>
                <a:hlinkClick r:id="rId4">
                  <a:extLst>
                    <a:ext uri="{A12FA001-AC4F-418D-AE19-62706E023703}">
                      <ahyp:hlinkClr xmlns:ahyp="http://schemas.microsoft.com/office/drawing/2018/hyperlinkcolor" val="tx"/>
                    </a:ext>
                  </a:extLst>
                </a:hlinkClick>
              </a:rPr>
              <a:t>- Reception: Prevalence of overweight (including obesity</a:t>
            </a:r>
            <a:r>
              <a:rPr lang="en-GB" sz="1000" dirty="0">
                <a:latin typeface="Arial"/>
                <a:cs typeface="Arial"/>
                <a:hlinkClick r:id="rId4">
                  <a:extLst>
                    <a:ext uri="{A12FA001-AC4F-418D-AE19-62706E023703}">
                      <ahyp:hlinkClr xmlns:ahyp="http://schemas.microsoft.com/office/drawing/2018/hyperlinkcolor" val="tx"/>
                    </a:ext>
                  </a:extLst>
                </a:hlinkClick>
              </a:rPr>
              <a:t>, 2022/23) </a:t>
            </a:r>
            <a:r>
              <a:rPr kumimoji="0" lang="en-GB" sz="1000" i="0" u="none" strike="noStrike" kern="1200" cap="none" spc="0" normalizeH="0" baseline="0" noProof="0" dirty="0">
                <a:ln>
                  <a:noFill/>
                </a:ln>
                <a:effectLst/>
                <a:uLnTx/>
                <a:uFillTx/>
                <a:latin typeface="Arial"/>
                <a:ea typeface="+mn-ea"/>
                <a:cs typeface="Arial"/>
              </a:rPr>
              <a:t> </a:t>
            </a:r>
            <a:br>
              <a:rPr lang="en-GB" sz="1000" dirty="0">
                <a:latin typeface="Arial"/>
                <a:cs typeface="Arial"/>
              </a:rPr>
            </a:br>
            <a:r>
              <a:rPr kumimoji="0" lang="en-GB" sz="1000" i="0" u="none" strike="noStrike" kern="1200" cap="none" spc="0" normalizeH="0" baseline="0" noProof="0" dirty="0">
                <a:ln>
                  <a:noFill/>
                </a:ln>
                <a:effectLst/>
                <a:uLnTx/>
                <a:uFillTx/>
                <a:latin typeface="Arial"/>
                <a:ea typeface="+mn-ea"/>
                <a:cs typeface="Arial"/>
              </a:rPr>
              <a:t>2) OHID Fingertips</a:t>
            </a:r>
            <a:r>
              <a:rPr kumimoji="0" lang="en-GB" sz="1000" i="0" u="none" strike="noStrike" kern="1200" cap="none" spc="0" normalizeH="0" baseline="0" noProof="0" dirty="0">
                <a:ln>
                  <a:noFill/>
                </a:ln>
                <a:effectLst/>
                <a:uLnTx/>
                <a:uFillTx/>
                <a:latin typeface="Arial"/>
                <a:ea typeface="+mn-lt"/>
                <a:cs typeface="Arial"/>
                <a:hlinkClick r:id="rId5">
                  <a:extLst>
                    <a:ext uri="{A12FA001-AC4F-418D-AE19-62706E023703}">
                      <ahyp:hlinkClr xmlns:ahyp="http://schemas.microsoft.com/office/drawing/2018/hyperlinkcolor" val="tx"/>
                    </a:ext>
                  </a:extLst>
                </a:hlinkClick>
              </a:rPr>
              <a:t>– Year 6: Prevalence</a:t>
            </a:r>
            <a:r>
              <a:rPr kumimoji="0" lang="en-GB" sz="1000" i="0" u="none" strike="noStrike" kern="1200" cap="none" spc="0" normalizeH="0" baseline="0" noProof="0" dirty="0">
                <a:ln>
                  <a:noFill/>
                </a:ln>
                <a:effectLst/>
                <a:uLnTx/>
                <a:uFillTx/>
                <a:latin typeface="Arial"/>
                <a:cs typeface="Arial"/>
                <a:hlinkClick r:id="rId5">
                  <a:extLst>
                    <a:ext uri="{A12FA001-AC4F-418D-AE19-62706E023703}">
                      <ahyp:hlinkClr xmlns:ahyp="http://schemas.microsoft.com/office/drawing/2018/hyperlinkcolor" val="tx"/>
                    </a:ext>
                  </a:extLst>
                </a:hlinkClick>
              </a:rPr>
              <a:t> of overweight (including obesity</a:t>
            </a:r>
            <a:r>
              <a:rPr lang="en-GB" sz="1000" dirty="0">
                <a:latin typeface="Arial"/>
                <a:cs typeface="Arial"/>
                <a:hlinkClick r:id="rId5">
                  <a:extLst>
                    <a:ext uri="{A12FA001-AC4F-418D-AE19-62706E023703}">
                      <ahyp:hlinkClr xmlns:ahyp="http://schemas.microsoft.com/office/drawing/2018/hyperlinkcolor" val="tx"/>
                    </a:ext>
                  </a:extLst>
                </a:hlinkClick>
              </a:rPr>
              <a:t>, 2022/23</a:t>
            </a:r>
            <a:r>
              <a:rPr kumimoji="0" lang="en-GB" sz="1000" i="0" u="none" strike="noStrike" kern="1200" cap="none" spc="0" normalizeH="0" baseline="0" noProof="0" dirty="0">
                <a:ln>
                  <a:noFill/>
                </a:ln>
                <a:effectLst/>
                <a:uLnTx/>
                <a:uFillTx/>
                <a:latin typeface="Arial"/>
                <a:cs typeface="Arial"/>
                <a:hlinkClick r:id="rId5">
                  <a:extLst>
                    <a:ext uri="{A12FA001-AC4F-418D-AE19-62706E023703}">
                      <ahyp:hlinkClr xmlns:ahyp="http://schemas.microsoft.com/office/drawing/2018/hyperlinkcolor" val="tx"/>
                    </a:ext>
                  </a:extLst>
                </a:hlinkClick>
              </a:rPr>
              <a:t>)</a:t>
            </a:r>
            <a:endParaRPr lang="en-GB" sz="1000" b="0" i="0" u="none" strike="noStrike" kern="1200" cap="none" spc="0" normalizeH="0" baseline="0" noProof="0" dirty="0">
              <a:ln>
                <a:noFill/>
              </a:ln>
              <a:effectLst/>
              <a:uLnTx/>
              <a:uFillTx/>
              <a:latin typeface="Arial"/>
              <a:cs typeface="Arial"/>
            </a:endParaRPr>
          </a:p>
        </p:txBody>
      </p:sp>
      <p:pic>
        <p:nvPicPr>
          <p:cNvPr id="14" name="Picture 13" descr="A number with black text&#10;&#10;Description automatically generated">
            <a:extLst>
              <a:ext uri="{FF2B5EF4-FFF2-40B4-BE49-F238E27FC236}">
                <a16:creationId xmlns:a16="http://schemas.microsoft.com/office/drawing/2014/main" id="{E16E8076-0E62-96BD-F652-822CD59F5F96}"/>
              </a:ext>
            </a:extLst>
          </p:cNvPr>
          <p:cNvPicPr>
            <a:picLocks noChangeAspect="1"/>
          </p:cNvPicPr>
          <p:nvPr/>
        </p:nvPicPr>
        <p:blipFill rotWithShape="1">
          <a:blip r:embed="rId6"/>
          <a:srcRect l="1020" b="-5338"/>
          <a:stretch/>
        </p:blipFill>
        <p:spPr>
          <a:xfrm>
            <a:off x="6399495" y="1948080"/>
            <a:ext cx="5369334" cy="447034"/>
          </a:xfrm>
          <a:prstGeom prst="rect">
            <a:avLst/>
          </a:prstGeom>
        </p:spPr>
      </p:pic>
      <p:sp>
        <p:nvSpPr>
          <p:cNvPr id="17" name="Title 2">
            <a:extLst>
              <a:ext uri="{FF2B5EF4-FFF2-40B4-BE49-F238E27FC236}">
                <a16:creationId xmlns:a16="http://schemas.microsoft.com/office/drawing/2014/main" id="{640D7029-5BF5-4DDA-A8B6-52E41ABDED1F}"/>
              </a:ext>
            </a:extLst>
          </p:cNvPr>
          <p:cNvSpPr txBox="1">
            <a:spLocks/>
          </p:cNvSpPr>
          <p:nvPr/>
        </p:nvSpPr>
        <p:spPr>
          <a:xfrm>
            <a:off x="603548" y="416775"/>
            <a:ext cx="10751768" cy="507791"/>
          </a:xfrm>
          <a:prstGeom prst="rect">
            <a:avLst/>
          </a:prstGeom>
          <a:noFill/>
          <a:ln w="25400" cap="flat" cmpd="sng" algn="ctr">
            <a:noFill/>
            <a:prstDash val="solid"/>
          </a:ln>
          <a:effectLst/>
        </p:spPr>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US"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OVERWEIGHT/OBESITY IN CHILDREN IN LONDON</a:t>
            </a:r>
          </a:p>
        </p:txBody>
      </p:sp>
    </p:spTree>
    <p:extLst>
      <p:ext uri="{BB962C8B-B14F-4D97-AF65-F5344CB8AC3E}">
        <p14:creationId xmlns:p14="http://schemas.microsoft.com/office/powerpoint/2010/main" val="3764241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D2C5AE-026E-D82E-ECB1-E38894EDFC50}"/>
              </a:ext>
            </a:extLst>
          </p:cNvPr>
          <p:cNvSpPr txBox="1"/>
          <p:nvPr/>
        </p:nvSpPr>
        <p:spPr bwMode="gray">
          <a:xfrm>
            <a:off x="636727" y="1552580"/>
            <a:ext cx="5921728" cy="4951898"/>
          </a:xfrm>
          <a:prstGeom prst="rect">
            <a:avLst/>
          </a:prstGeom>
          <a:noFill/>
        </p:spPr>
        <p:txBody>
          <a:bodyPr wrap="square" lIns="0" tIns="0" rIns="0" bIns="0" rtlCol="0" anchor="t">
            <a:noAutofit/>
          </a:bodyPr>
          <a:lstStyle/>
          <a:p>
            <a:pPr marL="285750" indent="-285750">
              <a:spcAft>
                <a:spcPts val="300"/>
              </a:spcAft>
              <a:buClr>
                <a:srgbClr val="000000"/>
              </a:buClr>
              <a:buFont typeface="Arial" panose="020B0604020202020204" pitchFamily="34" charset="0"/>
              <a:buChar char="•"/>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Two doses of the Measles, Mumps and Rubella (MMR) vaccine prevents 99% of measles and rubella, and 88% of mumps infections.</a:t>
            </a:r>
            <a:br>
              <a:rPr lang="en-US">
                <a:sym typeface="Arial"/>
              </a:rPr>
            </a:br>
            <a:endParaRPr lang="en-GB" sz="1400" kern="0">
              <a:cs typeface="Arial"/>
            </a:endParaRPr>
          </a:p>
          <a:p>
            <a:pPr marL="285750" indent="-285750">
              <a:spcAft>
                <a:spcPts val="300"/>
              </a:spcAft>
              <a:buClr>
                <a:srgbClr val="000000"/>
              </a:buClr>
              <a:buFont typeface="Arial" panose="020B0604020202020204" pitchFamily="34" charset="0"/>
              <a:buChar char="•"/>
              <a:defRPr/>
            </a:pPr>
            <a:r>
              <a:rPr lang="en-GB" sz="1400" kern="0">
                <a:cs typeface="Arial"/>
              </a:rPr>
              <a:t>The coverage of full vaccination with MMR (2 doses) in London was 74.0% in 2022/23, lower than for England (84.5%) and well below the WHO target of 95% required for herd immunity. </a:t>
            </a:r>
            <a:br>
              <a:rPr lang="en-GB" sz="1400" kern="0">
                <a:cs typeface="Arial"/>
              </a:rPr>
            </a:br>
            <a:endParaRPr lang="en-GB" sz="1400" kern="0">
              <a:cs typeface="Arial"/>
            </a:endParaRPr>
          </a:p>
          <a:p>
            <a:pPr marL="285750" indent="-285750">
              <a:spcAft>
                <a:spcPts val="300"/>
              </a:spcAft>
              <a:buClr>
                <a:srgbClr val="000000"/>
              </a:buClr>
              <a:buFont typeface="Arial" panose="020B0604020202020204" pitchFamily="34" charset="0"/>
              <a:buChar char="•"/>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Coverage varies markedly across London boroughs from the lowest coverage in Hackney (56.3%) to the highest in Bromley (87%)</a:t>
            </a:r>
            <a:br>
              <a:rPr lang="en-GB" sz="1400" kern="0">
                <a:solidFill>
                  <a:srgbClr val="353E43"/>
                </a:solidFill>
                <a:latin typeface="Arial"/>
                <a:cs typeface="Arial"/>
                <a:sym typeface="Arial"/>
              </a:rPr>
            </a:br>
            <a:endParaRPr lang="en-GB" sz="1400" b="0" i="0" u="none" strike="noStrike" kern="0" cap="none" spc="0" normalizeH="0" baseline="0" noProof="0">
              <a:ln>
                <a:noFill/>
              </a:ln>
              <a:solidFill>
                <a:srgbClr val="353E43"/>
              </a:solidFill>
              <a:effectLst/>
              <a:uLnTx/>
              <a:uFillTx/>
              <a:latin typeface="Arial"/>
              <a:cs typeface="Arial"/>
            </a:endParaRPr>
          </a:p>
          <a:p>
            <a:pPr marL="285750" indent="-285750">
              <a:spcAft>
                <a:spcPts val="300"/>
              </a:spcAft>
              <a:buClr>
                <a:srgbClr val="000000"/>
              </a:buClr>
              <a:buFont typeface="Arial" panose="020B0604020202020204" pitchFamily="34" charset="0"/>
              <a:buChar char="•"/>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With the exception of the most deprived decile, there was no clear pattern in proportion of children aged 5 registered at GP practices receiving two doses of MMR in 2022/23 by deprivation level.</a:t>
            </a:r>
            <a:br>
              <a:rPr lang="en-US">
                <a:sym typeface="Arial"/>
              </a:rPr>
            </a:br>
            <a:endParaRPr lang="en-GB" sz="1400" b="0" i="0" u="none" strike="noStrike" kern="0" cap="none" spc="0" normalizeH="0" baseline="0" noProof="0">
              <a:ln>
                <a:noFill/>
              </a:ln>
              <a:solidFill>
                <a:srgbClr val="353E43"/>
              </a:solidFill>
              <a:effectLst/>
              <a:uLnTx/>
              <a:uFillTx/>
              <a:latin typeface="Arial"/>
              <a:cs typeface="Arial"/>
            </a:endParaRPr>
          </a:p>
          <a:p>
            <a:pPr marL="285750" indent="-285750">
              <a:spcAft>
                <a:spcPts val="300"/>
              </a:spcAft>
              <a:buClr>
                <a:srgbClr val="000000"/>
              </a:buClr>
              <a:buFont typeface="Arial" panose="020B0604020202020204" pitchFamily="34" charset="0"/>
              <a:buChar char="•"/>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Research looking at vaccine coverage between 2006 and 2021 found that Black African and Caribbean children were less likely to be vaccinated with MMR, and that this disparity increased over time.</a:t>
            </a:r>
            <a:r>
              <a:rPr lang="en-GB" sz="1400" kern="0">
                <a:solidFill>
                  <a:srgbClr val="353E43"/>
                </a:solidFill>
                <a:latin typeface="Arial"/>
                <a:cs typeface="Arial"/>
                <a:sym typeface="Arial"/>
              </a:rPr>
              <a:t> </a:t>
            </a:r>
            <a:br>
              <a:rPr lang="en-US">
                <a:sym typeface="Arial"/>
              </a:rPr>
            </a:br>
            <a:endParaRPr lang="en-GB" sz="1400" b="0" i="0" u="none" strike="noStrike" kern="0" cap="none" spc="0" normalizeH="0" baseline="0" noProof="0">
              <a:ln>
                <a:noFill/>
              </a:ln>
              <a:solidFill>
                <a:srgbClr val="353E43"/>
              </a:solidFill>
              <a:effectLst/>
              <a:uLnTx/>
              <a:uFillTx/>
              <a:latin typeface="Arial"/>
              <a:cs typeface="Arial"/>
            </a:endParaRPr>
          </a:p>
          <a:p>
            <a:pPr marL="285750" indent="-285750">
              <a:spcAft>
                <a:spcPts val="300"/>
              </a:spcAft>
              <a:buClr>
                <a:srgbClr val="000000"/>
              </a:buClr>
              <a:buFont typeface="Arial" panose="020B0604020202020204" pitchFamily="34" charset="0"/>
              <a:buChar char="•"/>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COVID-19 led to a significant decrease in the uptake of MMR in England, occurring to a lesser extent in White children relative to other ethnic groups.</a:t>
            </a:r>
            <a:r>
              <a:rPr kumimoji="0" lang="en-GB" sz="1400" b="0" i="0" u="none" strike="noStrike" kern="0" cap="none" spc="0" normalizeH="0" baseline="30000" noProof="0">
                <a:ln>
                  <a:noFill/>
                </a:ln>
                <a:solidFill>
                  <a:srgbClr val="353E43"/>
                </a:solidFill>
                <a:effectLst/>
                <a:uLnTx/>
                <a:uFillTx/>
                <a:latin typeface="Arial"/>
                <a:ea typeface="+mn-ea"/>
                <a:cs typeface="Arial"/>
                <a:sym typeface="Arial"/>
              </a:rPr>
              <a:t>1</a:t>
            </a:r>
            <a:r>
              <a:rPr lang="en-GB" sz="1400" kern="0">
                <a:solidFill>
                  <a:srgbClr val="353E43"/>
                </a:solidFill>
                <a:latin typeface="Arial"/>
                <a:cs typeface="Arial"/>
                <a:sym typeface="Arial"/>
              </a:rPr>
              <a:t> </a:t>
            </a:r>
            <a:endParaRPr lang="en-GB" sz="1400" b="0" i="0" u="none" strike="noStrike" kern="0" cap="none" spc="0" normalizeH="0" baseline="0" noProof="0">
              <a:ln>
                <a:noFill/>
              </a:ln>
              <a:solidFill>
                <a:srgbClr val="353E43"/>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800" b="1"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lang="en-GB" sz="1200" b="0" i="0" u="none" strike="noStrike" kern="0" cap="none" spc="0" normalizeH="0" baseline="0" noProof="0">
              <a:ln>
                <a:noFill/>
              </a:ln>
              <a:solidFill>
                <a:srgbClr val="353E43"/>
              </a:solidFill>
              <a:effectLst/>
              <a:uLnTx/>
              <a:uFillTx/>
              <a:latin typeface="Arial"/>
              <a:cs typeface="Arial"/>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53E43"/>
              </a:solidFill>
              <a:effectLst/>
              <a:uLnTx/>
              <a:uFillTx/>
              <a:latin typeface="Arial"/>
              <a:ea typeface="+mn-ea"/>
              <a:cs typeface="Arial"/>
            </a:endParaRPr>
          </a:p>
        </p:txBody>
      </p:sp>
      <p:sp>
        <p:nvSpPr>
          <p:cNvPr id="30" name="Title 2">
            <a:extLst>
              <a:ext uri="{FF2B5EF4-FFF2-40B4-BE49-F238E27FC236}">
                <a16:creationId xmlns:a16="http://schemas.microsoft.com/office/drawing/2014/main" id="{23A2DC08-ACBF-814F-AB3C-4F7FFB9830CA}"/>
              </a:ext>
            </a:extLst>
          </p:cNvPr>
          <p:cNvSpPr>
            <a:spLocks noGrp="1"/>
          </p:cNvSpPr>
          <p:nvPr>
            <p:ph type="title"/>
          </p:nvPr>
        </p:nvSpPr>
        <p:spPr>
          <a:xfrm>
            <a:off x="636727" y="285786"/>
            <a:ext cx="10751768" cy="507791"/>
          </a:xfrm>
          <a:noFill/>
          <a:ln>
            <a:noFill/>
          </a:ln>
        </p:spPr>
        <p:style>
          <a:lnRef idx="2">
            <a:schemeClr val="dk1">
              <a:shade val="50000"/>
            </a:schemeClr>
          </a:lnRef>
          <a:fillRef idx="1">
            <a:schemeClr val="dk1"/>
          </a:fillRef>
          <a:effectRef idx="0">
            <a:schemeClr val="dk1"/>
          </a:effectRef>
          <a:fontRef idx="minor">
            <a:schemeClr val="lt1"/>
          </a:fontRef>
        </p:style>
        <p:txBody>
          <a:bodyPr anchor="t" anchorCtr="0">
            <a:spAutoFit/>
          </a:bodyPr>
          <a:lstStyle/>
          <a:p>
            <a:r>
              <a:rPr lang="en-GB" sz="3000" spc="190">
                <a:solidFill>
                  <a:schemeClr val="accent3">
                    <a:lumMod val="75000"/>
                  </a:schemeClr>
                </a:solidFill>
                <a:ea typeface="Aktiv Grotesk" panose="020B0504020202020204" pitchFamily="34" charset="0"/>
              </a:rPr>
              <a:t>MMR VACCINATION COVERAGE IN LONDON</a:t>
            </a:r>
            <a:endParaRPr lang="en-US" sz="3000" spc="190">
              <a:solidFill>
                <a:schemeClr val="accent3">
                  <a:lumMod val="75000"/>
                </a:schemeClr>
              </a:solidFill>
              <a:latin typeface="Arial" panose="020B0604020202020204" pitchFamily="34" charset="0"/>
              <a:ea typeface="Aktiv Grotesk" panose="020B0504020202020204" pitchFamily="34" charset="0"/>
              <a:cs typeface="Arial" panose="020B0604020202020204" pitchFamily="34" charset="0"/>
            </a:endParaRPr>
          </a:p>
        </p:txBody>
      </p:sp>
      <p:sp>
        <p:nvSpPr>
          <p:cNvPr id="13" name="Text Placeholder 5">
            <a:extLst>
              <a:ext uri="{FF2B5EF4-FFF2-40B4-BE49-F238E27FC236}">
                <a16:creationId xmlns:a16="http://schemas.microsoft.com/office/drawing/2014/main" id="{620BB78F-C9DC-BC46-91C5-52E6C61465C4}"/>
              </a:ext>
            </a:extLst>
          </p:cNvPr>
          <p:cNvSpPr txBox="1">
            <a:spLocks/>
          </p:cNvSpPr>
          <p:nvPr/>
        </p:nvSpPr>
        <p:spPr>
          <a:xfrm>
            <a:off x="7382203" y="1217351"/>
            <a:ext cx="4485020" cy="2758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Fig </a:t>
            </a:r>
            <a:r>
              <a:rPr lang="en-GB" sz="1400">
                <a:solidFill>
                  <a:srgbClr val="353E43"/>
                </a:solidFill>
                <a:latin typeface="Arial"/>
                <a:cs typeface="Arial"/>
                <a:sym typeface="Arial"/>
              </a:rPr>
              <a:t>14</a:t>
            </a:r>
            <a:r>
              <a:rPr kumimoji="0" lang="en-GB" sz="1400" b="1" i="0" u="none" strike="noStrike" kern="1200" cap="none" spc="0" normalizeH="0" baseline="0" noProof="0">
                <a:ln>
                  <a:noFill/>
                </a:ln>
                <a:solidFill>
                  <a:srgbClr val="353E43"/>
                </a:solidFill>
                <a:effectLst/>
                <a:uLnTx/>
                <a:uFillTx/>
                <a:latin typeface="Arial"/>
                <a:ea typeface="+mn-ea"/>
                <a:cs typeface="Arial"/>
                <a:sym typeface="Arial"/>
              </a:rPr>
              <a:t>. Proportion of children aged 5, who received a reinforcing dose of DTaP/IPV and 2 doses of an MMR vaccine between the ages of 1 and 5 years in 2022/23 at London GP practices, by deprivation decile</a:t>
            </a:r>
            <a:endParaRPr kumimoji="0" lang="en-GB" sz="1400" b="0" i="1" u="none" strike="noStrike" kern="1200" cap="none" spc="0" normalizeH="0" baseline="0" noProof="0">
              <a:ln>
                <a:noFill/>
              </a:ln>
              <a:solidFill>
                <a:srgbClr val="353E43"/>
              </a:solidFill>
              <a:effectLst/>
              <a:uLnTx/>
              <a:uFillTx/>
              <a:latin typeface="Arial"/>
              <a:ea typeface="+mn-ea"/>
              <a:cs typeface="Arial"/>
              <a:sym typeface="Arial"/>
            </a:endParaRPr>
          </a:p>
        </p:txBody>
      </p:sp>
      <p:sp>
        <p:nvSpPr>
          <p:cNvPr id="7" name="Text Placeholder 5">
            <a:extLst>
              <a:ext uri="{FF2B5EF4-FFF2-40B4-BE49-F238E27FC236}">
                <a16:creationId xmlns:a16="http://schemas.microsoft.com/office/drawing/2014/main" id="{475230AA-A089-4C96-999B-797ECB246F25}"/>
              </a:ext>
            </a:extLst>
          </p:cNvPr>
          <p:cNvSpPr txBox="1">
            <a:spLocks/>
          </p:cNvSpPr>
          <p:nvPr/>
        </p:nvSpPr>
        <p:spPr>
          <a:xfrm>
            <a:off x="636727" y="711764"/>
            <a:ext cx="11005742" cy="707886"/>
          </a:xfrm>
          <a:prstGeom prst="rect">
            <a:avLst/>
          </a:prstGeom>
        </p:spPr>
        <p:txBody>
          <a:bodyPr vert="horz" wrap="square" lIns="0" tIns="45720" rIns="91440" bIns="45720" rtlCol="0" anchor="t" anchorCtr="0">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defRPr/>
            </a:pPr>
            <a:r>
              <a:rPr kumimoji="0" lang="en-GB" sz="20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London’s MMR vaccine uptake is significantly lower than for </a:t>
            </a:r>
            <a:r>
              <a:rPr lang="en-GB" sz="2000" spc="-20">
                <a:solidFill>
                  <a:srgbClr val="353E43"/>
                </a:solidFill>
                <a:latin typeface="Arial"/>
                <a:ea typeface="Aktiv Grotesk" panose="020B0504020202020204" pitchFamily="34" charset="0"/>
                <a:cs typeface="Arial"/>
                <a:sym typeface="Arial"/>
              </a:rPr>
              <a:t>England</a:t>
            </a:r>
            <a:br>
              <a:rPr lang="en-GB" sz="2000" spc="-20">
                <a:latin typeface="Arial"/>
                <a:ea typeface="Aktiv Grotesk" panose="020B0504020202020204" pitchFamily="34" charset="0"/>
                <a:cs typeface="Arial"/>
              </a:rPr>
            </a:br>
            <a:r>
              <a:rPr lang="en-GB" sz="2000" spc="-20">
                <a:solidFill>
                  <a:srgbClr val="353E43"/>
                </a:solidFill>
                <a:latin typeface="Arial"/>
                <a:ea typeface="Aktiv Grotesk" panose="020B0504020202020204" pitchFamily="34" charset="0"/>
                <a:cs typeface="Arial"/>
                <a:sym typeface="Arial"/>
              </a:rPr>
              <a:t>and</a:t>
            </a:r>
            <a:r>
              <a:rPr kumimoji="0" lang="en-GB" sz="20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 has been on a downward trend since </a:t>
            </a:r>
            <a:r>
              <a:rPr lang="en-GB" sz="2000" spc="-20">
                <a:solidFill>
                  <a:srgbClr val="353E43"/>
                </a:solidFill>
                <a:latin typeface="Arial"/>
                <a:ea typeface="Aktiv Grotesk" panose="020B0504020202020204" pitchFamily="34" charset="0"/>
                <a:cs typeface="Arial"/>
                <a:sym typeface="Arial"/>
              </a:rPr>
              <a:t>2015/16</a:t>
            </a:r>
            <a:endParaRPr lang="en-GB" sz="20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endParaRPr>
          </a:p>
        </p:txBody>
      </p:sp>
      <p:sp>
        <p:nvSpPr>
          <p:cNvPr id="8" name="Rectangle 7">
            <a:extLst>
              <a:ext uri="{FF2B5EF4-FFF2-40B4-BE49-F238E27FC236}">
                <a16:creationId xmlns:a16="http://schemas.microsoft.com/office/drawing/2014/main" id="{93F78F67-7F45-48BC-9F05-47DC7E7DBB6D}"/>
              </a:ext>
            </a:extLst>
          </p:cNvPr>
          <p:cNvSpPr/>
          <p:nvPr/>
        </p:nvSpPr>
        <p:spPr>
          <a:xfrm>
            <a:off x="552261" y="6540270"/>
            <a:ext cx="11314962"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a:rPr>
              <a:t>Source: </a:t>
            </a:r>
            <a:r>
              <a:rPr kumimoji="0" lang="en-GB" sz="1000" b="0" i="0" u="none" strike="noStrike" kern="1200" cap="none" spc="0" normalizeH="0" baseline="0" noProof="0">
                <a:ln>
                  <a:noFill/>
                </a:ln>
                <a:solidFill>
                  <a:srgbClr val="353E43"/>
                </a:solidFill>
                <a:effectLst/>
                <a:uLnTx/>
                <a:uFillTx/>
                <a:latin typeface="Arial"/>
                <a:ea typeface="+mn-ea"/>
                <a:cs typeface="+mn-cs"/>
              </a:rPr>
              <a:t>(1) </a:t>
            </a:r>
            <a:r>
              <a:rPr kumimoji="0" lang="en-GB" sz="1000" b="0" i="0" u="none" strike="noStrike" kern="1200" cap="none" spc="0" normalizeH="0" baseline="0" noProof="0">
                <a:ln>
                  <a:noFill/>
                </a:ln>
                <a:solidFill>
                  <a:srgbClr val="353E43"/>
                </a:solidFill>
                <a:effectLst/>
                <a:uLnTx/>
                <a:uFillTx/>
                <a:latin typeface="Source Sans Pro" panose="020B0503030403020204" pitchFamily="34" charset="0"/>
                <a:ea typeface="+mn-ea"/>
                <a:cs typeface="+mn-cs"/>
                <a:hlinkClick r:id="rId3"/>
              </a:rPr>
              <a:t>Ethnic inequities in routine childhood vaccinations in England 2006–2021 </a:t>
            </a:r>
            <a:r>
              <a:rPr kumimoji="0" lang="en-GB" sz="1000" b="0" i="0" u="none" strike="noStrike" kern="1200" cap="none" spc="0" normalizeH="0" baseline="0" noProof="0">
                <a:ln>
                  <a:noFill/>
                </a:ln>
                <a:solidFill>
                  <a:srgbClr val="353E43"/>
                </a:solidFill>
                <a:effectLst/>
                <a:uLnTx/>
                <a:uFillTx/>
                <a:latin typeface="Source Sans Pro" panose="020B0503030403020204" pitchFamily="34" charset="0"/>
                <a:ea typeface="+mn-ea"/>
                <a:cs typeface="+mn-cs"/>
              </a:rPr>
              <a:t>(2) </a:t>
            </a:r>
            <a:r>
              <a:rPr kumimoji="0" lang="en-GB" sz="1000" b="0" i="0" u="none" strike="noStrike" kern="1200" cap="none" spc="0" normalizeH="0" baseline="0" noProof="0">
                <a:ln>
                  <a:noFill/>
                </a:ln>
                <a:solidFill>
                  <a:srgbClr val="353E43"/>
                </a:solidFill>
                <a:effectLst/>
                <a:uLnTx/>
                <a:uFillTx/>
                <a:latin typeface="Arial"/>
                <a:ea typeface="+mn-ea"/>
                <a:cs typeface="+mn-cs"/>
                <a:hlinkClick r:id="rId4">
                  <a:extLst>
                    <a:ext uri="{A12FA001-AC4F-418D-AE19-62706E023703}">
                      <ahyp:hlinkClr xmlns:ahyp="http://schemas.microsoft.com/office/drawing/2018/hyperlinkcolor" val="tx"/>
                    </a:ext>
                  </a:extLst>
                </a:hlinkClick>
              </a:rPr>
              <a:t>National rates and disparities in childhood vaccination during the COVID-19 pandemic</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graphicFrame>
        <p:nvGraphicFramePr>
          <p:cNvPr id="4" name="Chart 3">
            <a:extLst>
              <a:ext uri="{FF2B5EF4-FFF2-40B4-BE49-F238E27FC236}">
                <a16:creationId xmlns:a16="http://schemas.microsoft.com/office/drawing/2014/main" id="{8D34586B-02D7-8CD4-2BA1-30E560211136}"/>
              </a:ext>
            </a:extLst>
          </p:cNvPr>
          <p:cNvGraphicFramePr>
            <a:graphicFrameLocks/>
          </p:cNvGraphicFramePr>
          <p:nvPr>
            <p:extLst>
              <p:ext uri="{D42A27DB-BD31-4B8C-83A1-F6EECF244321}">
                <p14:modId xmlns:p14="http://schemas.microsoft.com/office/powerpoint/2010/main" val="1915598892"/>
              </p:ext>
            </p:extLst>
          </p:nvPr>
        </p:nvGraphicFramePr>
        <p:xfrm>
          <a:off x="7382203" y="2130641"/>
          <a:ext cx="4321748" cy="2954445"/>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D012569A-82B9-ED14-93E4-B76A3A7C30B5}"/>
              </a:ext>
            </a:extLst>
          </p:cNvPr>
          <p:cNvSpPr txBox="1"/>
          <p:nvPr/>
        </p:nvSpPr>
        <p:spPr>
          <a:xfrm>
            <a:off x="7456005" y="5079109"/>
            <a:ext cx="430407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a:cs typeface="Arial"/>
              </a:rPr>
              <a:t>Note</a:t>
            </a:r>
            <a:r>
              <a:rPr lang="en-GB" sz="1200">
                <a:cs typeface="Arial"/>
              </a:rPr>
              <a:t>:(1) The graph provides data comparing the average proportion of children at each GP practice in London receiving two doses of MMR in 2022/23 by IMD rank.</a:t>
            </a:r>
            <a:br>
              <a:rPr lang="en-GB" sz="1200">
                <a:cs typeface="Arial"/>
              </a:rPr>
            </a:br>
            <a:r>
              <a:rPr lang="en-GB" sz="1200">
                <a:cs typeface="Arial"/>
              </a:rPr>
              <a:t>(2) The higher uptake of MMR observed in GP practices in the most deprived areas may be affected by a relatively much smaller number of patients within these practices compared to the other deciles. </a:t>
            </a:r>
            <a:endParaRPr lang="en-US">
              <a:cs typeface="Arial"/>
            </a:endParaRPr>
          </a:p>
        </p:txBody>
      </p:sp>
    </p:spTree>
    <p:extLst>
      <p:ext uri="{BB962C8B-B14F-4D97-AF65-F5344CB8AC3E}">
        <p14:creationId xmlns:p14="http://schemas.microsoft.com/office/powerpoint/2010/main" val="1293119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a:xfrm>
            <a:off x="986467" y="2556741"/>
            <a:ext cx="10626063" cy="507791"/>
          </a:xfrm>
          <a:prstGeom prst="rect">
            <a:avLst/>
          </a:prstGeom>
          <a:noFill/>
          <a:ln>
            <a:noFill/>
          </a:ln>
        </p:spPr>
        <p:txBody>
          <a:bodyPr spcFirstLastPara="1" wrap="square" lIns="0" tIns="45700" rIns="91425" bIns="45700" anchor="t" anchorCtr="0">
            <a:spAutoFit/>
          </a:bodyPr>
          <a:lstStyle/>
          <a:p>
            <a:pPr marL="0" lvl="0" indent="0" algn="l" rtl="0">
              <a:lnSpc>
                <a:spcPct val="90000"/>
              </a:lnSpc>
              <a:spcBef>
                <a:spcPts val="0"/>
              </a:spcBef>
              <a:spcAft>
                <a:spcPts val="0"/>
              </a:spcAft>
              <a:buClr>
                <a:schemeClr val="lt1"/>
              </a:buClr>
              <a:buSzPts val="3000"/>
              <a:buFont typeface="Arial"/>
              <a:buNone/>
            </a:pPr>
            <a:r>
              <a:rPr lang="en-GB" sz="3000" spc="190">
                <a:solidFill>
                  <a:schemeClr val="tx1"/>
                </a:solidFill>
                <a:latin typeface="Arial"/>
                <a:ea typeface="Arial"/>
                <a:cs typeface="Arial"/>
                <a:sym typeface="Arial"/>
              </a:rPr>
              <a:t>END</a:t>
            </a:r>
          </a:p>
        </p:txBody>
      </p:sp>
      <p:cxnSp>
        <p:nvCxnSpPr>
          <p:cNvPr id="242" name="Google Shape;242;p2"/>
          <p:cNvCxnSpPr/>
          <p:nvPr/>
        </p:nvCxnSpPr>
        <p:spPr>
          <a:xfrm>
            <a:off x="666543" y="4102177"/>
            <a:ext cx="10945999" cy="0"/>
          </a:xfrm>
          <a:prstGeom prst="straightConnector1">
            <a:avLst/>
          </a:prstGeom>
          <a:noFill/>
          <a:ln w="28575" cap="flat" cmpd="sng">
            <a:solidFill>
              <a:schemeClr val="tx1">
                <a:lumMod val="50000"/>
              </a:schemeClr>
            </a:solidFill>
            <a:prstDash val="solid"/>
            <a:round/>
            <a:headEnd type="none" w="sm" len="sm"/>
            <a:tailEnd type="none" w="sm" len="sm"/>
          </a:ln>
        </p:spPr>
      </p:cxnSp>
    </p:spTree>
    <p:extLst>
      <p:ext uri="{BB962C8B-B14F-4D97-AF65-F5344CB8AC3E}">
        <p14:creationId xmlns:p14="http://schemas.microsoft.com/office/powerpoint/2010/main" val="975588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9AE876-A445-593B-CF7F-C5E85C19936A}"/>
              </a:ext>
            </a:extLst>
          </p:cNvPr>
          <p:cNvSpPr txBox="1"/>
          <p:nvPr/>
        </p:nvSpPr>
        <p:spPr bwMode="gray">
          <a:xfrm>
            <a:off x="620713" y="1489716"/>
            <a:ext cx="11145571" cy="4233989"/>
          </a:xfrm>
          <a:prstGeom prst="rect">
            <a:avLst/>
          </a:prstGeom>
          <a:noFill/>
        </p:spPr>
        <p:txBody>
          <a:bodyPr wrap="square" lIns="0" tIns="0" rIns="0" bIns="0" rtlCol="0" anchor="t">
            <a:noAutofit/>
          </a:bodyPr>
          <a:lstStyle/>
          <a:p>
            <a:pPr marR="0" lvl="0" algn="l" defTabSz="914400" rtl="0" eaLnBrk="1" fontAlgn="auto" latinLnBrk="0" hangingPunct="1">
              <a:lnSpc>
                <a:spcPct val="100000"/>
              </a:lnSpc>
              <a:spcBef>
                <a:spcPts val="0"/>
              </a:spcBef>
              <a:spcAft>
                <a:spcPts val="600"/>
              </a:spcAft>
              <a:buClrTx/>
              <a:buSzTx/>
              <a:tabLst/>
              <a:defRPr/>
            </a:pPr>
            <a:r>
              <a:rPr kumimoji="0" lang="en-GB" sz="1400" b="1" i="0" u="none" strike="noStrike" kern="0" cap="none" spc="0" normalizeH="0" baseline="0" noProof="0" dirty="0">
                <a:ln>
                  <a:noFill/>
                </a:ln>
                <a:effectLst/>
                <a:uLnTx/>
                <a:uFillTx/>
                <a:latin typeface="Arial"/>
                <a:ea typeface="+mn-ea"/>
                <a:cs typeface="Arial"/>
                <a:sym typeface="Arial"/>
              </a:rPr>
              <a:t>CONTEXT</a:t>
            </a: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
              <a:tabLst/>
              <a:defRPr/>
            </a:pPr>
            <a:r>
              <a:rPr lang="en-GB" sz="1400" kern="0" dirty="0">
                <a:latin typeface="Arial"/>
                <a:cs typeface="Arial"/>
                <a:sym typeface="Arial"/>
                <a:hlinkClick r:id="rId3" action="ppaction://hlinksldjump">
                  <a:extLst>
                    <a:ext uri="{A12FA001-AC4F-418D-AE19-62706E023703}">
                      <ahyp:hlinkClr xmlns:ahyp="http://schemas.microsoft.com/office/drawing/2018/hyperlinkcolor" val="tx"/>
                    </a:ext>
                  </a:extLst>
                </a:hlinkClick>
              </a:rPr>
              <a:t>Population of London at the 2021 Census</a:t>
            </a:r>
            <a:endParaRPr lang="en-GB" sz="1400" kern="0" dirty="0">
              <a:latin typeface="Arial"/>
              <a:cs typeface="Arial"/>
              <a:sym typeface="Arial"/>
            </a:endParaRPr>
          </a:p>
          <a:p>
            <a:pPr marL="285750" marR="0" lvl="0" indent="-285750" algn="l" defTabSz="914400" rtl="0" eaLnBrk="1" fontAlgn="auto" latinLnBrk="0" hangingPunct="1">
              <a:lnSpc>
                <a:spcPct val="100000"/>
              </a:lnSpc>
              <a:spcBef>
                <a:spcPts val="0"/>
              </a:spcBef>
              <a:buClrTx/>
              <a:buSzTx/>
              <a:buFont typeface="Wingdings" panose="05000000000000000000" pitchFamily="2" charset="2"/>
              <a:buChar char="§"/>
              <a:tabLst/>
              <a:defRPr/>
            </a:pPr>
            <a:endParaRPr lang="en-GB" sz="1400" kern="0" dirty="0">
              <a:latin typeface="Arial"/>
              <a:cs typeface="Arial"/>
              <a:sym typeface="Arial"/>
            </a:endParaRPr>
          </a:p>
          <a:p>
            <a:pPr marR="0" lvl="0" algn="l" defTabSz="914400" rtl="0" eaLnBrk="1" fontAlgn="auto" latinLnBrk="0" hangingPunct="1">
              <a:lnSpc>
                <a:spcPct val="100000"/>
              </a:lnSpc>
              <a:spcBef>
                <a:spcPts val="0"/>
              </a:spcBef>
              <a:spcAft>
                <a:spcPts val="600"/>
              </a:spcAft>
              <a:buClrTx/>
              <a:buSzTx/>
              <a:tabLst/>
              <a:defRPr/>
            </a:pPr>
            <a:r>
              <a:rPr kumimoji="0" lang="en-GB" sz="1400" b="1" i="0" u="none" strike="noStrike" kern="0" cap="none" spc="0" normalizeH="0" baseline="0" noProof="0" dirty="0">
                <a:ln>
                  <a:noFill/>
                </a:ln>
                <a:effectLst/>
                <a:uLnTx/>
                <a:uFillTx/>
                <a:latin typeface="Arial"/>
                <a:ea typeface="+mn-ea"/>
                <a:cs typeface="Arial"/>
                <a:sym typeface="Arial"/>
              </a:rPr>
              <a:t>BROAD INDICATORS OF HEALTH STATUS</a:t>
            </a:r>
            <a:endParaRPr lang="en-GB" sz="1400" b="1" i="0" u="none" strike="noStrike" kern="0" cap="none" spc="0" normalizeH="0" baseline="0" noProof="0" dirty="0">
              <a:ln>
                <a:noFill/>
              </a:ln>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dirty="0">
                <a:latin typeface="Arial"/>
                <a:cs typeface="Arial"/>
                <a:sym typeface="Arial"/>
                <a:hlinkClick r:id="rId4" action="ppaction://hlinksldjump">
                  <a:extLst>
                    <a:ext uri="{A12FA001-AC4F-418D-AE19-62706E023703}">
                      <ahyp:hlinkClr xmlns:ahyp="http://schemas.microsoft.com/office/drawing/2018/hyperlinkcolor" val="tx"/>
                    </a:ext>
                  </a:extLst>
                </a:hlinkClick>
              </a:rPr>
              <a:t>Low birth weight</a:t>
            </a:r>
            <a:endParaRPr lang="en-GB" sz="1400" kern="0" dirty="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effectLst/>
                <a:uLnTx/>
                <a:uFillTx/>
                <a:latin typeface="Arial"/>
                <a:ea typeface="+mn-ea"/>
                <a:cs typeface="Arial"/>
                <a:sym typeface="Arial"/>
                <a:hlinkClick r:id="rId5" action="ppaction://hlinksldjump">
                  <a:extLst>
                    <a:ext uri="{A12FA001-AC4F-418D-AE19-62706E023703}">
                      <ahyp:hlinkClr xmlns:ahyp="http://schemas.microsoft.com/office/drawing/2018/hyperlinkcolor" val="tx"/>
                    </a:ext>
                  </a:extLst>
                </a:hlinkClick>
              </a:rPr>
              <a:t>Infant mortality</a:t>
            </a: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400" kern="0" dirty="0">
              <a:latin typeface="Arial"/>
              <a:cs typeface="Arial"/>
              <a:sym typeface="Arial"/>
            </a:endParaRPr>
          </a:p>
          <a:p>
            <a:pPr marR="0" lvl="0" algn="l" defTabSz="914400" rtl="0" eaLnBrk="1" fontAlgn="auto" latinLnBrk="0" hangingPunct="1">
              <a:lnSpc>
                <a:spcPct val="100000"/>
              </a:lnSpc>
              <a:spcBef>
                <a:spcPts val="0"/>
              </a:spcBef>
              <a:spcAft>
                <a:spcPts val="600"/>
              </a:spcAft>
              <a:buClrTx/>
              <a:buSzTx/>
              <a:tabLst/>
              <a:defRPr/>
            </a:pPr>
            <a:r>
              <a:rPr kumimoji="0" lang="en-GB" sz="1400" b="1" i="0" u="none" strike="noStrike" kern="0" cap="none" spc="0" normalizeH="0" baseline="0" noProof="0" dirty="0">
                <a:ln>
                  <a:noFill/>
                </a:ln>
                <a:effectLst/>
                <a:uLnTx/>
                <a:uFillTx/>
                <a:latin typeface="Arial"/>
                <a:ea typeface="+mn-ea"/>
                <a:cs typeface="Arial"/>
                <a:sym typeface="Arial"/>
              </a:rPr>
              <a:t>WIDER DETERMINANTS</a:t>
            </a:r>
            <a:endParaRPr lang="en-GB" sz="1400" b="1" i="0" u="none" strike="noStrike" kern="0" cap="none" spc="0" normalizeH="0" baseline="0" noProof="0" dirty="0">
              <a:ln>
                <a:noFill/>
              </a:ln>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effectLst/>
                <a:uLnTx/>
                <a:uFillTx/>
                <a:latin typeface="Arial"/>
                <a:ea typeface="+mn-ea"/>
                <a:cs typeface="Arial"/>
                <a:sym typeface="Arial"/>
                <a:hlinkClick r:id="rId6" action="ppaction://hlinksldjump">
                  <a:extLst>
                    <a:ext uri="{A12FA001-AC4F-418D-AE19-62706E023703}">
                      <ahyp:hlinkClr xmlns:ahyp="http://schemas.microsoft.com/office/drawing/2018/hyperlinkcolor" val="tx"/>
                    </a:ext>
                  </a:extLst>
                </a:hlinkClick>
              </a:rPr>
              <a:t>School readiness</a:t>
            </a: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dirty="0">
                <a:latin typeface="Arial"/>
                <a:cs typeface="Arial"/>
                <a:sym typeface="Arial"/>
                <a:hlinkClick r:id="rId7" action="ppaction://hlinksldjump">
                  <a:extLst>
                    <a:ext uri="{A12FA001-AC4F-418D-AE19-62706E023703}">
                      <ahyp:hlinkClr xmlns:ahyp="http://schemas.microsoft.com/office/drawing/2018/hyperlinkcolor" val="tx"/>
                    </a:ext>
                  </a:extLst>
                </a:hlinkClick>
              </a:rPr>
              <a:t>KS4 educational attainment</a:t>
            </a:r>
            <a:endParaRPr lang="en-GB" sz="1400" kern="0" dirty="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effectLst/>
                <a:uLnTx/>
                <a:uFillTx/>
                <a:latin typeface="Arial"/>
                <a:ea typeface="+mn-ea"/>
                <a:cs typeface="Arial"/>
                <a:sym typeface="Arial"/>
                <a:hlinkClick r:id="rId8" action="ppaction://hlinksldjump">
                  <a:extLst>
                    <a:ext uri="{A12FA001-AC4F-418D-AE19-62706E023703}">
                      <ahyp:hlinkClr xmlns:ahyp="http://schemas.microsoft.com/office/drawing/2018/hyperlinkcolor" val="tx"/>
                    </a:ext>
                  </a:extLst>
                </a:hlinkClick>
              </a:rPr>
              <a:t>Mental health in children</a:t>
            </a:r>
            <a:endParaRPr lang="en-GB" sz="1400" b="0" i="0" u="none" strike="noStrike" kern="0" cap="none" spc="0" normalizeH="0" baseline="0" noProof="0" dirty="0">
              <a:ln>
                <a:noFill/>
              </a:ln>
              <a:effectLst/>
              <a:uLnTx/>
              <a:uFillTx/>
              <a:latin typeface="Arial"/>
              <a:cs typeface="Arial"/>
            </a:endParaRPr>
          </a:p>
          <a:p>
            <a:pPr marL="285750" indent="-285750">
              <a:buFont typeface="Wingdings" panose="05000000000000000000" pitchFamily="2" charset="2"/>
              <a:buChar char="§"/>
              <a:defRPr/>
            </a:pPr>
            <a:r>
              <a:rPr lang="en-GB" sz="1400" kern="0" dirty="0">
                <a:latin typeface="Arial"/>
                <a:cs typeface="Arial"/>
                <a:hlinkClick r:id="rId9" action="ppaction://hlinksldjump"/>
              </a:rPr>
              <a:t>Looked after children</a:t>
            </a:r>
            <a:endParaRPr lang="en-GB" sz="1400" kern="0" dirty="0">
              <a:latin typeface="Arial"/>
              <a:cs typeface="Arial"/>
              <a:sym typeface="Arial"/>
              <a:hlinkClick r:id="rId10" action="ppaction://hlinksldjump">
                <a:extLst>
                  <a:ext uri="{A12FA001-AC4F-418D-AE19-62706E023703}">
                    <ahyp:hlinkClr xmlns:ahyp="http://schemas.microsoft.com/office/drawing/2018/hyperlinkcolor" val="tx"/>
                  </a:ext>
                </a:extLst>
              </a:hlinkClick>
            </a:endParaRPr>
          </a:p>
          <a:p>
            <a:pPr marL="285750" indent="-285750">
              <a:buFont typeface="Wingdings" panose="05000000000000000000" pitchFamily="2" charset="2"/>
              <a:buChar char="§"/>
              <a:defRPr/>
            </a:pPr>
            <a:r>
              <a:rPr lang="en-GB" sz="1400" kern="0" dirty="0">
                <a:latin typeface="Arial"/>
                <a:cs typeface="Arial"/>
                <a:sym typeface="Arial"/>
                <a:hlinkClick r:id="rId10" action="ppaction://hlinksldjump">
                  <a:extLst>
                    <a:ext uri="{A12FA001-AC4F-418D-AE19-62706E023703}">
                      <ahyp:hlinkClr xmlns:ahyp="http://schemas.microsoft.com/office/drawing/2018/hyperlinkcolor" val="tx"/>
                    </a:ext>
                  </a:extLst>
                </a:hlinkClick>
              </a:rPr>
              <a:t>Youth violence</a:t>
            </a:r>
            <a:endParaRPr lang="en-GB" sz="1400" kern="0" dirty="0">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kern="0" dirty="0">
                <a:latin typeface="Arial"/>
                <a:cs typeface="Arial"/>
                <a:sym typeface="Arial"/>
                <a:hlinkClick r:id="rId10" action="ppaction://hlinksldjump">
                  <a:extLst>
                    <a:ext uri="{A12FA001-AC4F-418D-AE19-62706E023703}">
                      <ahyp:hlinkClr xmlns:ahyp="http://schemas.microsoft.com/office/drawing/2018/hyperlinkcolor" val="tx"/>
                    </a:ext>
                  </a:extLst>
                </a:hlinkClick>
              </a:rPr>
              <a:t>Child poverty</a:t>
            </a:r>
            <a:endParaRPr lang="en-GB" sz="1400" kern="0" dirty="0">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effectLst/>
                <a:uLnTx/>
                <a:uFillTx/>
                <a:latin typeface="Arial"/>
                <a:cs typeface="Arial"/>
                <a:sym typeface="Arial"/>
                <a:hlinkClick r:id="rId11" action="ppaction://hlinksldjump">
                  <a:extLst>
                    <a:ext uri="{A12FA001-AC4F-418D-AE19-62706E023703}">
                      <ahyp:hlinkClr xmlns:ahyp="http://schemas.microsoft.com/office/drawing/2018/hyperlinkcolor" val="tx"/>
                    </a:ext>
                  </a:extLst>
                </a:hlinkClick>
              </a:rPr>
              <a:t>Demographic in</a:t>
            </a:r>
            <a:r>
              <a:rPr lang="en-GB" sz="1400" kern="0" dirty="0">
                <a:latin typeface="Arial"/>
                <a:cs typeface="Arial"/>
                <a:sym typeface="Arial"/>
                <a:hlinkClick r:id="rId11" action="ppaction://hlinksldjump">
                  <a:extLst>
                    <a:ext uri="{A12FA001-AC4F-418D-AE19-62706E023703}">
                      <ahyp:hlinkClr xmlns:ahyp="http://schemas.microsoft.com/office/drawing/2018/hyperlinkcolor" val="tx"/>
                    </a:ext>
                  </a:extLst>
                </a:hlinkClick>
              </a:rPr>
              <a:t>equalities in poverty</a:t>
            </a:r>
            <a:endParaRPr lang="en-GB" sz="1400" kern="0" dirty="0">
              <a:latin typeface="Arial"/>
              <a:cs typeface="Arial"/>
              <a:sym typeface="Arial"/>
            </a:endParaRPr>
          </a:p>
          <a:p>
            <a:pPr marL="285750" indent="-285750">
              <a:buFont typeface="Wingdings" panose="05000000000000000000" pitchFamily="2" charset="2"/>
              <a:buChar char="§"/>
              <a:defRPr/>
            </a:pPr>
            <a:r>
              <a:rPr lang="en-GB" sz="1400" kern="0" dirty="0">
                <a:latin typeface="Arial"/>
                <a:cs typeface="Arial"/>
                <a:hlinkClick r:id="rId12" action="ppaction://hlinksldjump"/>
              </a:rPr>
              <a:t>Housing and homelessness</a:t>
            </a:r>
            <a:endParaRPr lang="en-GB" sz="1400" b="0" i="0" u="none" strike="noStrike" kern="0" cap="none" spc="0" normalizeH="0" baseline="0" noProof="0" dirty="0">
              <a:ln>
                <a:noFill/>
              </a:ln>
              <a:effectLst/>
              <a:uLnTx/>
              <a:uFillTx/>
              <a:latin typeface="Arial"/>
              <a:cs typeface="Arial"/>
            </a:endParaRPr>
          </a:p>
          <a:p>
            <a:pPr marL="285750" indent="-285750">
              <a:buFont typeface="Wingdings" panose="05000000000000000000" pitchFamily="2" charset="2"/>
              <a:buChar char="§"/>
              <a:defRPr/>
            </a:pPr>
            <a:endParaRPr lang="en-GB" sz="1400" kern="0" dirty="0">
              <a:latin typeface="Arial"/>
              <a:cs typeface="Arial"/>
              <a:sym typeface="Arial"/>
            </a:endParaRPr>
          </a:p>
          <a:p>
            <a:pPr marR="0" lvl="0" algn="l" defTabSz="914400" rtl="0" eaLnBrk="1" fontAlgn="auto" latinLnBrk="0" hangingPunct="1">
              <a:lnSpc>
                <a:spcPct val="100000"/>
              </a:lnSpc>
              <a:spcBef>
                <a:spcPts val="0"/>
              </a:spcBef>
              <a:spcAft>
                <a:spcPts val="600"/>
              </a:spcAft>
              <a:buClrTx/>
              <a:buSzTx/>
              <a:tabLst/>
              <a:defRPr/>
            </a:pPr>
            <a:r>
              <a:rPr kumimoji="0" lang="en-GB" sz="1400" b="1" i="0" u="none" strike="noStrike" kern="0" cap="none" spc="0" normalizeH="0" baseline="0" noProof="0" dirty="0">
                <a:ln>
                  <a:noFill/>
                </a:ln>
                <a:effectLst/>
                <a:uLnTx/>
                <a:uFillTx/>
                <a:latin typeface="Arial"/>
                <a:ea typeface="+mn-ea"/>
                <a:cs typeface="Arial"/>
                <a:sym typeface="Arial"/>
              </a:rPr>
              <a:t>HEALTH BEHAVIOURS</a:t>
            </a:r>
            <a:endParaRPr lang="en-GB" sz="1400" b="1" i="0" u="none" strike="noStrike" kern="0" cap="none" spc="0" normalizeH="0" baseline="0" noProof="0" dirty="0">
              <a:ln>
                <a:noFill/>
              </a:ln>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effectLst/>
                <a:uLnTx/>
                <a:uFillTx/>
                <a:latin typeface="Arial"/>
                <a:ea typeface="+mn-ea"/>
                <a:cs typeface="Arial"/>
                <a:sym typeface="Arial"/>
                <a:hlinkClick r:id="rId13" action="ppaction://hlinksldjump">
                  <a:extLst>
                    <a:ext uri="{A12FA001-AC4F-418D-AE19-62706E023703}">
                      <ahyp:hlinkClr xmlns:ahyp="http://schemas.microsoft.com/office/drawing/2018/hyperlinkcolor" val="tx"/>
                    </a:ext>
                  </a:extLst>
                </a:hlinkClick>
              </a:rPr>
              <a:t>Childhood overweight and obesity</a:t>
            </a: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400" kern="0" dirty="0">
              <a:latin typeface="Arial"/>
              <a:cs typeface="Arial"/>
              <a:sym typeface="Arial"/>
            </a:endParaRPr>
          </a:p>
          <a:p>
            <a:pPr marR="0" lvl="0" algn="l" defTabSz="914400" rtl="0" eaLnBrk="1" fontAlgn="auto" latinLnBrk="0" hangingPunct="1">
              <a:lnSpc>
                <a:spcPct val="100000"/>
              </a:lnSpc>
              <a:spcBef>
                <a:spcPts val="0"/>
              </a:spcBef>
              <a:spcAft>
                <a:spcPts val="600"/>
              </a:spcAft>
              <a:buClrTx/>
              <a:buSzTx/>
              <a:tabLst/>
              <a:defRPr/>
            </a:pPr>
            <a:r>
              <a:rPr kumimoji="0" lang="en-GB" sz="1400" b="1" i="0" u="none" strike="noStrike" kern="0" cap="none" spc="0" normalizeH="0" baseline="0" noProof="0" dirty="0">
                <a:ln>
                  <a:noFill/>
                </a:ln>
                <a:effectLst/>
                <a:uLnTx/>
                <a:uFillTx/>
                <a:latin typeface="Arial"/>
                <a:ea typeface="+mn-ea"/>
                <a:cs typeface="Arial"/>
                <a:sym typeface="Arial"/>
              </a:rPr>
              <a:t>HEALTHCARE INEQUALITIES</a:t>
            </a:r>
            <a:endParaRPr lang="en-GB" sz="1400" b="1" i="0" u="none" strike="noStrike" kern="0" cap="none" spc="0" normalizeH="0" baseline="0" noProof="0" dirty="0">
              <a:ln>
                <a:noFill/>
              </a:ln>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0" cap="none" spc="0" normalizeH="0" baseline="0" noProof="0" dirty="0">
                <a:ln>
                  <a:noFill/>
                </a:ln>
                <a:effectLst/>
                <a:uLnTx/>
                <a:uFillTx/>
                <a:latin typeface="Arial"/>
                <a:ea typeface="+mn-ea"/>
                <a:cs typeface="Arial"/>
                <a:sym typeface="Arial"/>
                <a:hlinkClick r:id="rId14" action="ppaction://hlinksldjump">
                  <a:extLst>
                    <a:ext uri="{A12FA001-AC4F-418D-AE19-62706E023703}">
                      <ahyp:hlinkClr xmlns:ahyp="http://schemas.microsoft.com/office/drawing/2018/hyperlinkcolor" val="tx"/>
                    </a:ext>
                  </a:extLst>
                </a:hlinkClick>
              </a:rPr>
              <a:t>MMR coverage across London</a:t>
            </a: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effectLst/>
              <a:uLnTx/>
              <a:uFillTx/>
              <a:latin typeface="Arial"/>
              <a:ea typeface="+mn-ea"/>
              <a:cs typeface="Arial"/>
              <a:sym typeface="Arial"/>
            </a:endParaRPr>
          </a:p>
          <a:p>
            <a:pPr>
              <a:defRPr/>
            </a:pPr>
            <a:endParaRPr lang="en-GB" sz="1400" b="1" i="0" u="none" strike="noStrike" kern="0" cap="none" spc="0" normalizeH="0" baseline="0" noProof="0" dirty="0">
              <a:ln>
                <a:noFill/>
              </a:ln>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effectLst/>
              <a:uLnTx/>
              <a:uFillTx/>
              <a:latin typeface="Arial"/>
              <a:ea typeface="+mn-ea"/>
              <a:cs typeface="Arial"/>
              <a:sym typeface="Arial"/>
            </a:endParaRPr>
          </a:p>
          <a:p>
            <a:pPr marL="285750" indent="-285750">
              <a:buFont typeface="Arial" panose="020B0604020202020204" pitchFamily="34" charset="0"/>
              <a:buChar char="•"/>
              <a:defRPr/>
            </a:pPr>
            <a:endParaRPr lang="en-GB" sz="1400" b="0" i="0" u="none" strike="noStrike" kern="0" cap="none" spc="0" normalizeH="0" baseline="0" noProof="0" dirty="0">
              <a:ln>
                <a:noFill/>
              </a:ln>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0" cap="none" spc="0" normalizeH="0" baseline="0" noProof="0" dirty="0">
              <a:ln>
                <a:noFill/>
              </a:ln>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1400" b="0" i="0" u="none" strike="noStrike" kern="0" cap="none" spc="0" normalizeH="0" baseline="0" noProof="0" dirty="0">
              <a:ln>
                <a:noFill/>
              </a:ln>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GB" sz="1400" b="0" i="0" u="none" strike="noStrike" kern="0" cap="none" spc="0" normalizeH="0" baseline="0" noProof="0" dirty="0">
              <a:ln>
                <a:noFill/>
              </a:ln>
              <a:effectLst/>
              <a:uLnTx/>
              <a:uFillTx/>
              <a:latin typeface="Arial"/>
              <a:ea typeface="+mn-ea"/>
              <a:cs typeface="Arial"/>
              <a:sym typeface="Arial"/>
            </a:endParaRPr>
          </a:p>
        </p:txBody>
      </p:sp>
      <p:cxnSp>
        <p:nvCxnSpPr>
          <p:cNvPr id="11" name="Straight Connector 10">
            <a:extLst>
              <a:ext uri="{FF2B5EF4-FFF2-40B4-BE49-F238E27FC236}">
                <a16:creationId xmlns:a16="http://schemas.microsoft.com/office/drawing/2014/main" id="{81595837-1FDF-8444-AA75-893C661313DC}"/>
              </a:ext>
            </a:extLst>
          </p:cNvPr>
          <p:cNvCxnSpPr>
            <a:cxnSpLocks/>
          </p:cNvCxnSpPr>
          <p:nvPr/>
        </p:nvCxnSpPr>
        <p:spPr>
          <a:xfrm>
            <a:off x="622988" y="1252218"/>
            <a:ext cx="10946001" cy="0"/>
          </a:xfrm>
          <a:prstGeom prst="line">
            <a:avLst/>
          </a:prstGeom>
          <a:ln w="25400">
            <a:solidFill>
              <a:schemeClr val="tx1">
                <a:lumMod val="50000"/>
              </a:schemeClr>
            </a:solidFill>
            <a:tailEnd type="none"/>
          </a:ln>
        </p:spPr>
        <p:style>
          <a:lnRef idx="1">
            <a:schemeClr val="accent2"/>
          </a:lnRef>
          <a:fillRef idx="0">
            <a:schemeClr val="accent2"/>
          </a:fillRef>
          <a:effectRef idx="0">
            <a:schemeClr val="accent2"/>
          </a:effectRef>
          <a:fontRef idx="minor">
            <a:schemeClr val="tx1"/>
          </a:fontRef>
        </p:style>
      </p:cxnSp>
      <p:sp>
        <p:nvSpPr>
          <p:cNvPr id="19" name="Title 2">
            <a:extLst>
              <a:ext uri="{FF2B5EF4-FFF2-40B4-BE49-F238E27FC236}">
                <a16:creationId xmlns:a16="http://schemas.microsoft.com/office/drawing/2014/main" id="{EBC3CB34-4D63-4FDE-A225-30C18FACDBA1}"/>
              </a:ext>
            </a:extLst>
          </p:cNvPr>
          <p:cNvSpPr txBox="1">
            <a:spLocks/>
          </p:cNvSpPr>
          <p:nvPr/>
        </p:nvSpPr>
        <p:spPr>
          <a:xfrm>
            <a:off x="720095" y="651951"/>
            <a:ext cx="10751768" cy="507791"/>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US" sz="3000" b="1" i="0" u="none" strike="noStrike" kern="1200" cap="none" spc="190" normalizeH="0" baseline="0" noProof="0">
                <a:ln>
                  <a:noFill/>
                </a:ln>
                <a:solidFill>
                  <a:schemeClr val="tx1"/>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CONTENTS</a:t>
            </a:r>
            <a:endParaRPr kumimoji="0" lang="en-US" sz="3000" b="1" i="0" u="none" strike="noStrike" kern="0" cap="none" spc="190" normalizeH="0" baseline="0" noProof="0">
              <a:ln>
                <a:noFill/>
              </a:ln>
              <a:solidFill>
                <a:schemeClr val="tx1"/>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2" name="TextBox 1">
            <a:extLst>
              <a:ext uri="{FF2B5EF4-FFF2-40B4-BE49-F238E27FC236}">
                <a16:creationId xmlns:a16="http://schemas.microsoft.com/office/drawing/2014/main" id="{26F33911-68CE-2F7F-C9F3-3DA1D264F94F}"/>
              </a:ext>
            </a:extLst>
          </p:cNvPr>
          <p:cNvSpPr txBox="1"/>
          <p:nvPr/>
        </p:nvSpPr>
        <p:spPr>
          <a:xfrm>
            <a:off x="5892801" y="5667241"/>
            <a:ext cx="6299199"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cs typeface="Segoe UI"/>
              </a:rPr>
              <a:t>Addendum (05 December 2024): </a:t>
            </a:r>
            <a:r>
              <a:rPr lang="en-GB" sz="1400" dirty="0">
                <a:cs typeface="Segoe UI"/>
              </a:rPr>
              <a:t>Slide 14 stated that ‘In London, children in the most deprived areas are more than twice as likely as children in the least deprived to be obese’. This statement applied to England but not to London, so has been corrected with London data.​</a:t>
            </a:r>
          </a:p>
          <a:p>
            <a:r>
              <a:rPr lang="en-GB" sz="1400" dirty="0">
                <a:cs typeface="Segoe UI"/>
              </a:rPr>
              <a:t>​</a:t>
            </a:r>
          </a:p>
        </p:txBody>
      </p:sp>
    </p:spTree>
    <p:extLst>
      <p:ext uri="{BB962C8B-B14F-4D97-AF65-F5344CB8AC3E}">
        <p14:creationId xmlns:p14="http://schemas.microsoft.com/office/powerpoint/2010/main" val="1100804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3" name="Text Placeholder 5">
            <a:extLst>
              <a:ext uri="{FF2B5EF4-FFF2-40B4-BE49-F238E27FC236}">
                <a16:creationId xmlns:a16="http://schemas.microsoft.com/office/drawing/2014/main" id="{DB1AB912-F8CC-0541-AED2-082E4223B659}"/>
              </a:ext>
            </a:extLst>
          </p:cNvPr>
          <p:cNvSpPr txBox="1">
            <a:spLocks/>
          </p:cNvSpPr>
          <p:nvPr/>
        </p:nvSpPr>
        <p:spPr>
          <a:xfrm>
            <a:off x="6199656" y="1455178"/>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GB" sz="1600" b="1" i="0" u="none" strike="noStrike" kern="1200" cap="none" spc="0" normalizeH="0" baseline="0" noProof="0">
                <a:ln>
                  <a:noFill/>
                </a:ln>
                <a:solidFill>
                  <a:srgbClr val="353E43"/>
                </a:solidFill>
                <a:effectLst/>
                <a:uLnTx/>
                <a:uFillTx/>
                <a:latin typeface="Arial"/>
                <a:ea typeface="+mn-ea"/>
                <a:cs typeface="Arial"/>
                <a:sym typeface="Arial"/>
              </a:rPr>
              <a:t>Fig 1. Population Density (persons per km</a:t>
            </a:r>
            <a:r>
              <a:rPr kumimoji="0" lang="en-GB" sz="1600" b="1" i="0" u="none" strike="noStrike" kern="1200" cap="none" spc="0" normalizeH="0" baseline="30000" noProof="0">
                <a:ln>
                  <a:noFill/>
                </a:ln>
                <a:solidFill>
                  <a:srgbClr val="353E43"/>
                </a:solidFill>
                <a:effectLst/>
                <a:uLnTx/>
                <a:uFillTx/>
                <a:latin typeface="Arial"/>
                <a:ea typeface="+mn-ea"/>
                <a:cs typeface="Arial"/>
                <a:sym typeface="Arial"/>
              </a:rPr>
              <a:t>2</a:t>
            </a:r>
            <a:r>
              <a:rPr kumimoji="0" lang="en-GB" sz="1600" b="1" i="0" u="none" strike="noStrike" kern="1200" cap="none" spc="0" normalizeH="0" baseline="0" noProof="0">
                <a:ln>
                  <a:noFill/>
                </a:ln>
                <a:solidFill>
                  <a:srgbClr val="353E43"/>
                </a:solidFill>
                <a:effectLst/>
                <a:uLnTx/>
                <a:uFillTx/>
                <a:latin typeface="Arial"/>
                <a:ea typeface="+mn-ea"/>
                <a:cs typeface="Arial"/>
                <a:sym typeface="Arial"/>
              </a:rPr>
              <a:t>) by London Borough, 2021 Census</a:t>
            </a:r>
            <a:endParaRPr kumimoji="0" lang="en-GB" sz="1600" b="1" i="0" u="none" strike="noStrike" kern="1200" cap="none" spc="-1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34" name="Rectangle 33">
            <a:extLst>
              <a:ext uri="{FF2B5EF4-FFF2-40B4-BE49-F238E27FC236}">
                <a16:creationId xmlns:a16="http://schemas.microsoft.com/office/drawing/2014/main" id="{EA7DDB4C-1115-E242-A72F-FF1C2B9E3A10}"/>
              </a:ext>
            </a:extLst>
          </p:cNvPr>
          <p:cNvSpPr/>
          <p:nvPr/>
        </p:nvSpPr>
        <p:spPr>
          <a:xfrm>
            <a:off x="6174328" y="199983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23010" y="1455178"/>
            <a:ext cx="5320589" cy="1528162"/>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The census population estimate of 8.8 million was likely to be close to a low point in London’s population, brought about by a temporary dip during the COVID-19 pandemic.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We know the pandemic caused some outflow of families and young adults from London and a virtual halt in international movements. We don’t know how far COVID affected the census responses that were recorded. </a:t>
            </a:r>
            <a:endParaRPr kumimoji="0" lang="en-GB" sz="1400" b="0" i="0" u="none" strike="noStrike" kern="0" cap="none" spc="0" normalizeH="0" baseline="0" noProof="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a:ln>
                  <a:noFill/>
                </a:ln>
                <a:solidFill>
                  <a:srgbClr val="353E43"/>
                </a:solidFill>
                <a:effectLst/>
                <a:uLnTx/>
                <a:uFillTx/>
                <a:latin typeface="Arial"/>
                <a:ea typeface="+mn-ea"/>
                <a:cs typeface="Arial"/>
                <a:sym typeface="Arial"/>
              </a:rPr>
              <a:t>Key Census statistics</a:t>
            </a:r>
            <a:endParaRPr kumimoji="0" lang="en-GB" sz="1400" b="1" i="0" u="none" strike="noStrike" kern="0" cap="none" spc="0" normalizeH="0" baseline="0" noProof="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41% of Londoners were born outside UK (Rest of England 13%), and 46% were of Asian, Black, Mixed or Other ethnicities</a:t>
            </a:r>
            <a:endParaRPr kumimoji="0" lang="en-GB" sz="1400" b="0" i="0" u="none" strike="noStrike" kern="0" cap="none" spc="0" normalizeH="0" baseline="0" noProof="0">
              <a:ln>
                <a:noFill/>
              </a:ln>
              <a:solidFill>
                <a:srgbClr val="353E43"/>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50% of Londoners were aged 35 or under (Rest of England 43%) and 12% were aged 65 or over (Rest of England 20%)</a:t>
            </a:r>
            <a:endParaRPr kumimoji="0" lang="en-GB" sz="1400" b="0" i="0" u="none" strike="noStrike" kern="0" cap="none" spc="0" normalizeH="0" baseline="0" noProof="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4.2% of Londoners aged 16 or over identified as LGB+ and 0.9% said their gender identity differed from their sex at birth</a:t>
            </a:r>
            <a:endParaRPr kumimoji="0" lang="en-GB" sz="1400" b="0" i="0" u="none" strike="noStrike" kern="0" cap="none" spc="0" normalizeH="0" baseline="0" noProof="0">
              <a:ln>
                <a:noFill/>
              </a:ln>
              <a:solidFill>
                <a:srgbClr val="353E43"/>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12% of London’s working-age (aged 18-66) population reported they were disabled (Rest of England 17%) and 3.9% reported bad or very bad health (Rest of England 4.8%) </a:t>
            </a:r>
            <a:endParaRPr kumimoji="0" lang="en-GB" sz="1400" b="0" i="0" u="none" strike="noStrike" kern="0" cap="none" spc="0" normalizeH="0" baseline="3000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pic>
        <p:nvPicPr>
          <p:cNvPr id="8" name="Picture 2">
            <a:extLst>
              <a:ext uri="{FF2B5EF4-FFF2-40B4-BE49-F238E27FC236}">
                <a16:creationId xmlns:a16="http://schemas.microsoft.com/office/drawing/2014/main" id="{E911B6B4-F62D-4666-8C4C-D06DE9E571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174328" y="1991714"/>
            <a:ext cx="6061753" cy="4397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2EEACAB0-C0B0-41F8-931A-150C1E2F95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472718" y="5311450"/>
            <a:ext cx="551839" cy="80841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AF9DEC43-AD98-4E76-8FD2-9BC388602532}"/>
              </a:ext>
            </a:extLst>
          </p:cNvPr>
          <p:cNvSpPr txBox="1">
            <a:spLocks/>
          </p:cNvSpPr>
          <p:nvPr/>
        </p:nvSpPr>
        <p:spPr>
          <a:xfrm>
            <a:off x="628300" y="486747"/>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chemeClr val="accent3">
                    <a:lumMod val="75000"/>
                  </a:schemeClr>
                </a:solidFill>
                <a:effectLst/>
                <a:uLnTx/>
                <a:uFillTx/>
                <a:latin typeface="Arial"/>
                <a:ea typeface="Aktiv Grotesk" panose="020B0504020202020204" pitchFamily="34" charset="0"/>
                <a:cs typeface="Arial"/>
                <a:sym typeface="Arial"/>
              </a:rPr>
              <a:t>LONDON’S 2021 CENSUS DAY POPULATION WAS 8.8 MILLION, LOWER THAN 2020 OR 2022   </a:t>
            </a:r>
            <a:endPar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4" name="Rectangle 13">
            <a:extLst>
              <a:ext uri="{FF2B5EF4-FFF2-40B4-BE49-F238E27FC236}">
                <a16:creationId xmlns:a16="http://schemas.microsoft.com/office/drawing/2014/main" id="{EB0CD425-5049-4A2C-BA63-1AE9ACA504BC}"/>
              </a:ext>
            </a:extLst>
          </p:cNvPr>
          <p:cNvSpPr/>
          <p:nvPr/>
        </p:nvSpPr>
        <p:spPr>
          <a:xfrm>
            <a:off x="817179" y="6498124"/>
            <a:ext cx="254909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a:t>
            </a:r>
            <a:r>
              <a:rPr kumimoji="0" lang="en-US"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5">
                  <a:extLst>
                    <a:ext uri="{A12FA001-AC4F-418D-AE19-62706E023703}">
                      <ahyp:hlinkClr xmlns:ahyp="http://schemas.microsoft.com/office/drawing/2018/hyperlinkcolor" val="tx"/>
                    </a:ext>
                  </a:extLst>
                </a:hlinkClick>
              </a:rPr>
              <a:t>England and Wales Census 2021</a:t>
            </a:r>
            <a:endParaRPr kumimoji="0" lang="en-US"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48866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172358-FA97-FD8D-6AD7-8F399010AA53}"/>
              </a:ext>
            </a:extLst>
          </p:cNvPr>
          <p:cNvSpPr txBox="1">
            <a:spLocks/>
          </p:cNvSpPr>
          <p:nvPr/>
        </p:nvSpPr>
        <p:spPr>
          <a:xfrm>
            <a:off x="623601" y="530407"/>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r>
              <a:rPr lang="en-GB" sz="3000" kern="0" spc="190">
                <a:solidFill>
                  <a:schemeClr val="accent3">
                    <a:lumMod val="75000"/>
                  </a:schemeClr>
                </a:solidFill>
                <a:ea typeface="Aktiv Grotesk" panose="020B0504020202020204" pitchFamily="34" charset="0"/>
              </a:rPr>
              <a:t>LOW BIRTHWEIGHT IN LONDON CORRELATES WITH BOROUGH LEVEL DEPRIVATION</a:t>
            </a:r>
            <a:endParaRPr lang="en-US" sz="3000" kern="0" spc="190">
              <a:solidFill>
                <a:schemeClr val="accent3">
                  <a:lumMod val="75000"/>
                </a:schemeClr>
              </a:solidFill>
              <a:latin typeface="Arial" panose="020B0604020202020204" pitchFamily="34" charset="0"/>
              <a:ea typeface="Aktiv Grotesk" panose="020B0504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4209967F-7F27-A5F6-BF75-97F43AA3C969}"/>
              </a:ext>
            </a:extLst>
          </p:cNvPr>
          <p:cNvSpPr txBox="1">
            <a:spLocks/>
          </p:cNvSpPr>
          <p:nvPr/>
        </p:nvSpPr>
        <p:spPr>
          <a:xfrm>
            <a:off x="623601" y="1469154"/>
            <a:ext cx="10650071" cy="584775"/>
          </a:xfrm>
          <a:prstGeom prst="rect">
            <a:avLst/>
          </a:prstGeom>
        </p:spPr>
        <p:txBody>
          <a:bodyPr vert="horz" wrap="square" lIns="0" tIns="45720" rIns="91440" bIns="45720" rtlCol="0" anchor="t" anchorCtr="0">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defRPr/>
            </a:pPr>
            <a:r>
              <a:rPr kumimoji="0" lang="en-GB" sz="1600" b="0" i="0" u="none" strike="noStrike" kern="1200" cap="none" spc="0" normalizeH="0" baseline="0" noProof="0">
                <a:ln>
                  <a:noFill/>
                </a:ln>
                <a:solidFill>
                  <a:srgbClr val="333333"/>
                </a:solidFill>
                <a:effectLst/>
                <a:uLnTx/>
                <a:uFillTx/>
                <a:latin typeface="Arial"/>
                <a:cs typeface="Arial"/>
              </a:rPr>
              <a:t>Low birthweight (weight less than 2,500 grams) is associated with an increased risk of infant mortality, developmental problems in childhood and poorer health in later life.</a:t>
            </a:r>
            <a:r>
              <a:rPr kumimoji="0" lang="en-GB" sz="1600" b="0" i="0" u="none" strike="noStrike" kern="1200" cap="none" spc="0" normalizeH="0" baseline="30000" noProof="0">
                <a:ln>
                  <a:noFill/>
                </a:ln>
                <a:solidFill>
                  <a:srgbClr val="333333"/>
                </a:solidFill>
                <a:effectLst/>
                <a:uLnTx/>
                <a:uFillTx/>
                <a:latin typeface="Arial"/>
                <a:cs typeface="Arial"/>
              </a:rPr>
              <a:t>1</a:t>
            </a:r>
          </a:p>
        </p:txBody>
      </p:sp>
      <p:sp>
        <p:nvSpPr>
          <p:cNvPr id="2" name="Rectangle 1">
            <a:extLst>
              <a:ext uri="{FF2B5EF4-FFF2-40B4-BE49-F238E27FC236}">
                <a16:creationId xmlns:a16="http://schemas.microsoft.com/office/drawing/2014/main" id="{FFF61528-9357-7EC8-21D1-7EDEA5841BF8}"/>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TextBox 3">
            <a:extLst>
              <a:ext uri="{FF2B5EF4-FFF2-40B4-BE49-F238E27FC236}">
                <a16:creationId xmlns:a16="http://schemas.microsoft.com/office/drawing/2014/main" id="{B8B3DC75-DBCA-0D2D-BC76-008E9516A43A}"/>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9" name="Rectangle 8">
            <a:extLst>
              <a:ext uri="{FF2B5EF4-FFF2-40B4-BE49-F238E27FC236}">
                <a16:creationId xmlns:a16="http://schemas.microsoft.com/office/drawing/2014/main" id="{BAF52899-586C-F5E9-A3F0-4F1391BBBE6D}"/>
              </a:ext>
            </a:extLst>
          </p:cNvPr>
          <p:cNvSpPr/>
          <p:nvPr/>
        </p:nvSpPr>
        <p:spPr>
          <a:xfrm>
            <a:off x="479575" y="6459029"/>
            <a:ext cx="4184159" cy="246221"/>
          </a:xfrm>
          <a:prstGeom prst="rect">
            <a:avLst/>
          </a:prstGeom>
          <a:solidFill>
            <a:schemeClr val="bg1"/>
          </a:solidFill>
        </p:spPr>
        <p:txBody>
          <a:bodyPr wrap="none">
            <a:spAutoFit/>
          </a:bodyPr>
          <a:lstStyle/>
          <a:p>
            <a:pPr lvl="0">
              <a:defRPr/>
            </a:pPr>
            <a:r>
              <a:rPr kumimoji="0" lang="en-GB" sz="1000" b="0" i="0" u="none" strike="noStrike" kern="1200" cap="none" spc="0" normalizeH="0" baseline="0" noProof="0">
                <a:ln>
                  <a:noFill/>
                </a:ln>
                <a:effectLst/>
                <a:uLnTx/>
                <a:uFillTx/>
                <a:latin typeface="Arial"/>
                <a:ea typeface="+mn-ea"/>
                <a:cs typeface="Arial" panose="020B0604020202020204" pitchFamily="34" charset="0"/>
              </a:rPr>
              <a:t>Source: (1) </a:t>
            </a:r>
            <a:r>
              <a:rPr kumimoji="0" lang="en-GB" sz="1000" b="0" i="0" u="none" strike="noStrike" kern="1200" cap="none" spc="0" normalizeH="0" baseline="0" noProof="0">
                <a:ln>
                  <a:noFill/>
                </a:ln>
                <a:solidFill>
                  <a:schemeClr val="tx1">
                    <a:lumMod val="50000"/>
                  </a:schemeClr>
                </a:solidFill>
                <a:effectLst/>
                <a:uLnTx/>
                <a:uFillTx/>
                <a:latin typeface="Arial"/>
                <a:ea typeface="+mn-ea"/>
                <a:cs typeface="+mn-cs"/>
                <a:hlinkClick r:id="rId3">
                  <a:extLst>
                    <a:ext uri="{A12FA001-AC4F-418D-AE19-62706E023703}">
                      <ahyp:hlinkClr xmlns:ahyp="http://schemas.microsoft.com/office/drawing/2018/hyperlinkcolor" val="tx"/>
                    </a:ext>
                  </a:extLst>
                </a:hlinkClick>
              </a:rPr>
              <a:t>Child and Maternal Health – Low Birthweight</a:t>
            </a:r>
            <a:r>
              <a:rPr kumimoji="0" lang="en-GB" sz="1000" b="0" i="0" u="none" strike="noStrike" kern="1200" cap="none" spc="0" normalizeH="0" baseline="0" noProof="0">
                <a:ln>
                  <a:noFill/>
                </a:ln>
                <a:solidFill>
                  <a:schemeClr val="tx1">
                    <a:lumMod val="50000"/>
                  </a:schemeClr>
                </a:solidFill>
                <a:effectLst/>
                <a:uLnTx/>
                <a:uFillTx/>
                <a:latin typeface="Arial"/>
                <a:ea typeface="+mn-ea"/>
                <a:cs typeface="+mn-cs"/>
              </a:rPr>
              <a:t> </a:t>
            </a:r>
            <a:r>
              <a:rPr lang="en-GB" sz="1000">
                <a:cs typeface="Arial" panose="020B0604020202020204" pitchFamily="34" charset="0"/>
              </a:rPr>
              <a:t>(2) </a:t>
            </a:r>
            <a:r>
              <a:rPr lang="en-GB" sz="1000">
                <a:hlinkClick r:id="rId4">
                  <a:extLst>
                    <a:ext uri="{A12FA001-AC4F-418D-AE19-62706E023703}">
                      <ahyp:hlinkClr xmlns:ahyp="http://schemas.microsoft.com/office/drawing/2018/hyperlinkcolor" val="tx"/>
                    </a:ext>
                  </a:extLst>
                </a:hlinkClick>
              </a:rPr>
              <a:t>Kelly et al </a:t>
            </a:r>
            <a:endParaRPr kumimoji="0" lang="en-GB" sz="1000" b="0" i="0" u="none" strike="noStrike" kern="1200" cap="none" spc="0" normalizeH="0" baseline="0" noProof="0">
              <a:ln>
                <a:noFill/>
              </a:ln>
              <a:solidFill>
                <a:schemeClr val="tx1">
                  <a:lumMod val="50000"/>
                </a:schemeClr>
              </a:solidFill>
              <a:effectLst/>
              <a:uLnTx/>
              <a:uFillTx/>
              <a:latin typeface="Arial"/>
              <a:ea typeface="+mn-ea"/>
              <a:cs typeface="Arial" panose="020B0604020202020204" pitchFamily="34" charset="0"/>
            </a:endParaRPr>
          </a:p>
        </p:txBody>
      </p:sp>
      <p:sp>
        <p:nvSpPr>
          <p:cNvPr id="10" name="Text Placeholder 5">
            <a:extLst>
              <a:ext uri="{FF2B5EF4-FFF2-40B4-BE49-F238E27FC236}">
                <a16:creationId xmlns:a16="http://schemas.microsoft.com/office/drawing/2014/main" id="{0BAF6A54-900E-E606-5271-54E48BBF81DA}"/>
              </a:ext>
            </a:extLst>
          </p:cNvPr>
          <p:cNvSpPr txBox="1">
            <a:spLocks/>
          </p:cNvSpPr>
          <p:nvPr/>
        </p:nvSpPr>
        <p:spPr>
          <a:xfrm>
            <a:off x="6075120" y="1964589"/>
            <a:ext cx="5781200" cy="33982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Fig 2. Percentage of low birthweight babies at term by deprivation for local authorities in London, </a:t>
            </a:r>
            <a:r>
              <a:rPr lang="en-US" sz="1400">
                <a:solidFill>
                  <a:srgbClr val="353E43"/>
                </a:solidFill>
                <a:latin typeface="Arial"/>
                <a:cs typeface="Arial"/>
                <a:sym typeface="Arial"/>
              </a:rPr>
              <a:t>2021</a:t>
            </a:r>
            <a:endParaRPr kumimoji="0" lang="en-US" sz="1400" b="1"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endParaRPr>
          </a:p>
        </p:txBody>
      </p:sp>
      <p:graphicFrame>
        <p:nvGraphicFramePr>
          <p:cNvPr id="12" name="Chart 11">
            <a:extLst>
              <a:ext uri="{FF2B5EF4-FFF2-40B4-BE49-F238E27FC236}">
                <a16:creationId xmlns:a16="http://schemas.microsoft.com/office/drawing/2014/main" id="{6D16C68F-7CA5-0F70-4353-7BD18AB1F9DF}"/>
              </a:ext>
            </a:extLst>
          </p:cNvPr>
          <p:cNvGraphicFramePr>
            <a:graphicFrameLocks/>
          </p:cNvGraphicFramePr>
          <p:nvPr>
            <p:extLst>
              <p:ext uri="{D42A27DB-BD31-4B8C-83A1-F6EECF244321}">
                <p14:modId xmlns:p14="http://schemas.microsoft.com/office/powerpoint/2010/main" val="175957752"/>
              </p:ext>
            </p:extLst>
          </p:nvPr>
        </p:nvGraphicFramePr>
        <p:xfrm>
          <a:off x="5981712" y="2537664"/>
          <a:ext cx="5781201" cy="3789928"/>
        </p:xfrm>
        <a:graphic>
          <a:graphicData uri="http://schemas.openxmlformats.org/drawingml/2006/chart">
            <c:chart xmlns:c="http://schemas.openxmlformats.org/drawingml/2006/chart" xmlns:r="http://schemas.openxmlformats.org/officeDocument/2006/relationships" r:id="rId5"/>
          </a:graphicData>
        </a:graphic>
      </p:graphicFrame>
      <p:sp>
        <p:nvSpPr>
          <p:cNvPr id="15" name="Speech Bubble: Rectangle 14">
            <a:extLst>
              <a:ext uri="{FF2B5EF4-FFF2-40B4-BE49-F238E27FC236}">
                <a16:creationId xmlns:a16="http://schemas.microsoft.com/office/drawing/2014/main" id="{FF0D606C-1743-2614-F0B4-EF93B5D327FE}"/>
              </a:ext>
            </a:extLst>
          </p:cNvPr>
          <p:cNvSpPr/>
          <p:nvPr/>
        </p:nvSpPr>
        <p:spPr>
          <a:xfrm flipH="1">
            <a:off x="7780792" y="5100624"/>
            <a:ext cx="1058408" cy="316949"/>
          </a:xfrm>
          <a:prstGeom prst="wedgeRectCallout">
            <a:avLst>
              <a:gd name="adj1" fmla="val 34314"/>
              <a:gd name="adj2" fmla="val -156140"/>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tx1"/>
                </a:solidFill>
              </a:rPr>
              <a:t>Kingston-upon-Thames</a:t>
            </a:r>
            <a:endParaRPr lang="en-US">
              <a:solidFill>
                <a:schemeClr val="tx1"/>
              </a:solidFill>
            </a:endParaRPr>
          </a:p>
        </p:txBody>
      </p:sp>
      <p:sp>
        <p:nvSpPr>
          <p:cNvPr id="17" name="Speech Bubble: Rectangle 16">
            <a:extLst>
              <a:ext uri="{FF2B5EF4-FFF2-40B4-BE49-F238E27FC236}">
                <a16:creationId xmlns:a16="http://schemas.microsoft.com/office/drawing/2014/main" id="{9D91B96C-3707-C519-82E2-54051F627329}"/>
              </a:ext>
            </a:extLst>
          </p:cNvPr>
          <p:cNvSpPr/>
          <p:nvPr/>
        </p:nvSpPr>
        <p:spPr>
          <a:xfrm flipH="1">
            <a:off x="10854810" y="3147285"/>
            <a:ext cx="1059087" cy="326834"/>
          </a:xfrm>
          <a:prstGeom prst="wedgeRectCallout">
            <a:avLst>
              <a:gd name="adj1" fmla="val 19560"/>
              <a:gd name="adj2" fmla="val 119197"/>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tx1"/>
                </a:solidFill>
              </a:rPr>
              <a:t>Barking &amp; Dagenham</a:t>
            </a:r>
            <a:endParaRPr lang="en-US">
              <a:solidFill>
                <a:schemeClr val="tx1"/>
              </a:solidFill>
            </a:endParaRPr>
          </a:p>
        </p:txBody>
      </p:sp>
      <p:sp>
        <p:nvSpPr>
          <p:cNvPr id="18" name="Speech Bubble: Rectangle 17">
            <a:extLst>
              <a:ext uri="{FF2B5EF4-FFF2-40B4-BE49-F238E27FC236}">
                <a16:creationId xmlns:a16="http://schemas.microsoft.com/office/drawing/2014/main" id="{145FEE42-73A2-5C31-1D80-80ACC029D821}"/>
              </a:ext>
            </a:extLst>
          </p:cNvPr>
          <p:cNvSpPr/>
          <p:nvPr/>
        </p:nvSpPr>
        <p:spPr>
          <a:xfrm flipH="1">
            <a:off x="9743767" y="2899239"/>
            <a:ext cx="739535" cy="326834"/>
          </a:xfrm>
          <a:prstGeom prst="wedgeRectCallout">
            <a:avLst>
              <a:gd name="adj1" fmla="val -66779"/>
              <a:gd name="adj2" fmla="val 19922"/>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tx1"/>
                </a:solidFill>
              </a:rPr>
              <a:t>Newham</a:t>
            </a:r>
            <a:endParaRPr lang="en-US">
              <a:solidFill>
                <a:schemeClr val="tx1"/>
              </a:solidFill>
            </a:endParaRPr>
          </a:p>
        </p:txBody>
      </p:sp>
      <p:sp>
        <p:nvSpPr>
          <p:cNvPr id="19" name="Speech Bubble: Rectangle 18">
            <a:extLst>
              <a:ext uri="{FF2B5EF4-FFF2-40B4-BE49-F238E27FC236}">
                <a16:creationId xmlns:a16="http://schemas.microsoft.com/office/drawing/2014/main" id="{A98C8596-CE7A-ECBB-7836-3DA10CFE45E1}"/>
              </a:ext>
            </a:extLst>
          </p:cNvPr>
          <p:cNvSpPr/>
          <p:nvPr/>
        </p:nvSpPr>
        <p:spPr>
          <a:xfrm flipH="1">
            <a:off x="7117114" y="3860887"/>
            <a:ext cx="1058408" cy="316949"/>
          </a:xfrm>
          <a:prstGeom prst="wedgeRectCallout">
            <a:avLst>
              <a:gd name="adj1" fmla="val 7374"/>
              <a:gd name="adj2" fmla="val 119952"/>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tx1"/>
                </a:solidFill>
              </a:rPr>
              <a:t>Richmond-upon-Thames</a:t>
            </a:r>
            <a:endParaRPr lang="en-US">
              <a:solidFill>
                <a:schemeClr val="tx1"/>
              </a:solidFill>
            </a:endParaRPr>
          </a:p>
        </p:txBody>
      </p:sp>
      <p:sp>
        <p:nvSpPr>
          <p:cNvPr id="6" name="TextBox 12">
            <a:extLst>
              <a:ext uri="{FF2B5EF4-FFF2-40B4-BE49-F238E27FC236}">
                <a16:creationId xmlns:a16="http://schemas.microsoft.com/office/drawing/2014/main" id="{905965EE-0FE6-76A0-1598-BFF18F9BBBA6}"/>
              </a:ext>
            </a:extLst>
          </p:cNvPr>
          <p:cNvSpPr txBox="1"/>
          <p:nvPr/>
        </p:nvSpPr>
        <p:spPr bwMode="gray">
          <a:xfrm>
            <a:off x="618757" y="2014868"/>
            <a:ext cx="5211966" cy="4659087"/>
          </a:xfrm>
          <a:prstGeom prst="rect">
            <a:avLst/>
          </a:prstGeom>
          <a:noFill/>
        </p:spPr>
        <p:txBody>
          <a:bodyPr wrap="square"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In 2021, 3.3% of babies born at term had low birthweight, which is higher than the England average (2.9%). Unlike England, which shows a stable rate, this represents part of a continuing worsening trend since 2017.</a:t>
            </a:r>
            <a:r>
              <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sym typeface="Arial"/>
              </a:rPr>
              <a:t>1</a:t>
            </a:r>
            <a:endParaRPr kumimoji="0" lang="en-GB" sz="1400" b="0" i="0" u="none" strike="noStrike" kern="0" cap="none" spc="0" normalizeH="0" baseline="0" noProof="0">
              <a:ln>
                <a:noFill/>
              </a:ln>
              <a:solidFill>
                <a:srgbClr val="353E43"/>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The proportion of low birthweight babies varies significantly by borough. As of 2021:</a:t>
            </a:r>
            <a:r>
              <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sym typeface="Arial"/>
              </a:rPr>
              <a:t>1</a:t>
            </a:r>
            <a:endParaRPr kumimoji="0" lang="en-GB" sz="1400" b="0" i="0" u="none" strike="noStrike" kern="1200" cap="none" spc="-20" normalizeH="0" baseline="30000" noProof="0">
              <a:ln>
                <a:noFill/>
              </a:ln>
              <a:solidFill>
                <a:srgbClr val="353E43"/>
              </a:solidFill>
              <a:effectLst/>
              <a:uLnTx/>
              <a:uFillTx/>
              <a:latin typeface="Arial"/>
              <a:ea typeface="Aktiv Grotesk" panose="020B0504020202020204" pitchFamily="34" charset="0"/>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200" b="0" i="0" u="none" strike="noStrike" kern="1200" cap="none" spc="0" normalizeH="0" baseline="0" noProof="0">
                <a:ln>
                  <a:noFill/>
                </a:ln>
                <a:solidFill>
                  <a:srgbClr val="333333"/>
                </a:solidFill>
                <a:effectLst/>
                <a:uLnTx/>
                <a:uFillTx/>
                <a:latin typeface="Arial"/>
                <a:ea typeface="+mn-ea"/>
                <a:cs typeface="Arial"/>
              </a:rPr>
              <a:t>The range in proportion went from 2.1% in Kingston upon Thames to 5.1% in Newham </a:t>
            </a:r>
            <a:endParaRPr kumimoji="0" lang="en-GB" sz="1200" b="0" i="0" u="none" strike="noStrike" kern="1200" cap="none" spc="0" normalizeH="0" baseline="0" noProof="0">
              <a:ln>
                <a:noFill/>
              </a:ln>
              <a:solidFill>
                <a:srgbClr val="333333"/>
              </a:solidFill>
              <a:effectLst/>
              <a:uLnTx/>
              <a:uFillTx/>
              <a:latin typeface="Arial" panose="020B0604020202020204" pitchFamily="34" charset="0"/>
              <a:ea typeface="+mn-ea"/>
              <a:cs typeface="Arial"/>
            </a:endParaRPr>
          </a:p>
          <a:p>
            <a:pPr marL="742950" marR="0" lvl="1" indent="-285750" algn="l" defTabSz="914400" rtl="0" eaLnBrk="1" fontAlgn="auto" latinLnBrk="0" hangingPunct="1">
              <a:lnSpc>
                <a:spcPct val="100000"/>
              </a:lnSpc>
              <a:spcBef>
                <a:spcPts val="0"/>
              </a:spcBef>
              <a:spcAft>
                <a:spcPts val="0"/>
              </a:spcAft>
              <a:buClr>
                <a:srgbClr val="000000"/>
              </a:buClr>
              <a:buSzTx/>
              <a:buFont typeface="Courier New" panose="02070309020205020404" pitchFamily="49" charset="0"/>
              <a:buChar char="o"/>
              <a:tabLst/>
              <a:defRPr/>
            </a:pPr>
            <a:r>
              <a:rPr kumimoji="0" lang="en-GB" sz="1200" b="0" i="0" u="none" strike="noStrike" kern="1200" cap="none" spc="0" normalizeH="0" baseline="0" noProof="0">
                <a:ln>
                  <a:noFill/>
                </a:ln>
                <a:solidFill>
                  <a:srgbClr val="333333"/>
                </a:solidFill>
                <a:effectLst/>
                <a:uLnTx/>
                <a:uFillTx/>
                <a:latin typeface="Arial"/>
                <a:ea typeface="+mn-ea"/>
                <a:cs typeface="Arial"/>
              </a:rPr>
              <a:t>Newham (5.1%) and Tower Hamlets (4.3%) rank in the top </a:t>
            </a:r>
            <a:r>
              <a:rPr kumimoji="0" lang="en-GB" sz="1200" b="0" i="0" u="none" strike="noStrike" kern="1200" cap="none" spc="0" normalizeH="0" baseline="0" noProof="0">
                <a:ln>
                  <a:noFill/>
                </a:ln>
                <a:solidFill>
                  <a:srgbClr val="000000"/>
                </a:solidFill>
                <a:effectLst/>
                <a:uLnTx/>
                <a:uFillTx/>
                <a:latin typeface="Arial"/>
                <a:ea typeface="+mn-ea"/>
                <a:cs typeface="Arial"/>
                <a:hlinkClick r:id="rId6"/>
              </a:rPr>
              <a:t>five local authorities</a:t>
            </a:r>
            <a:r>
              <a:rPr kumimoji="0" lang="en-GB" sz="1200" b="0" i="0" u="none" strike="noStrike" kern="1200" cap="none" spc="0" normalizeH="0" baseline="0" noProof="0">
                <a:ln>
                  <a:noFill/>
                </a:ln>
                <a:solidFill>
                  <a:srgbClr val="333333"/>
                </a:solidFill>
                <a:effectLst/>
                <a:uLnTx/>
                <a:uFillTx/>
                <a:latin typeface="Arial"/>
                <a:ea typeface="+mn-ea"/>
                <a:cs typeface="Arial"/>
              </a:rPr>
              <a:t> in England for highest proportion of low birthweight babies</a:t>
            </a:r>
            <a:r>
              <a:rPr kumimoji="0" lang="en-GB" sz="12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a:t>
            </a:r>
            <a:endParaRPr kumimoji="0" lang="en-GB" sz="12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endParaRPr>
          </a:p>
          <a:p>
            <a:pPr marL="742950" marR="0" lvl="1" indent="-285750" algn="l" defTabSz="914400" rtl="0" eaLnBrk="1" fontAlgn="auto" latinLnBrk="0" hangingPunct="1">
              <a:lnSpc>
                <a:spcPct val="100000"/>
              </a:lnSpc>
              <a:spcBef>
                <a:spcPts val="0"/>
              </a:spcBef>
              <a:spcAft>
                <a:spcPts val="600"/>
              </a:spcAft>
              <a:buClr>
                <a:srgbClr val="000000"/>
              </a:buClr>
              <a:buSzTx/>
              <a:buFont typeface="Courier New" panose="02070309020205020404" pitchFamily="49" charset="0"/>
              <a:buChar char="o"/>
              <a:tabLst/>
              <a:defRPr/>
            </a:pPr>
            <a:r>
              <a:rPr kumimoji="0" lang="en-GB" sz="12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The proportion of low birthweight babies in London boroughs correlates with the average deprivation level of that borough (Fig 7). </a:t>
            </a:r>
            <a:endParaRPr kumimoji="0" lang="en-GB" sz="1200" b="0"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Note</a:t>
            </a:r>
            <a:r>
              <a:rPr kumimoji="0" lang="en-GB" sz="1200" b="0"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 Low birthweight is more common in some Black, Asian and minority ethnic groups. For example,</a:t>
            </a:r>
            <a:r>
              <a:rPr kumimoji="0" lang="en-GB" sz="1200" b="0" i="0" u="none" strike="noStrike" kern="1200" cap="none" spc="-20" normalizeH="0" baseline="3000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 </a:t>
            </a:r>
            <a:r>
              <a:rPr kumimoji="0" lang="en-GB" sz="1200" b="0" i="0" u="none" strike="noStrike" kern="1200" cap="none" spc="-20" normalizeH="0" baseline="0" noProof="0">
                <a:ln>
                  <a:noFill/>
                </a:ln>
                <a:solidFill>
                  <a:srgbClr val="353E43"/>
                </a:solidFill>
                <a:effectLst/>
                <a:uLnTx/>
                <a:uFillTx/>
                <a:latin typeface="Arial" panose="020B0604020202020204" pitchFamily="34" charset="0"/>
                <a:ea typeface="+mn-ea"/>
                <a:cs typeface="Arial" panose="020B0604020202020204" pitchFamily="34" charset="0"/>
                <a:sym typeface="Arial"/>
              </a:rPr>
              <a:t>I</a:t>
            </a:r>
            <a:r>
              <a:rPr kumimoji="0" lang="en-GB" sz="1200" b="0" i="0" u="none" strike="noStrike" kern="1200" cap="none" spc="-20" normalizeH="0" baseline="0" noProof="0">
                <a:ln>
                  <a:noFill/>
                </a:ln>
                <a:solidFill>
                  <a:srgbClr val="353E43"/>
                </a:solidFill>
                <a:effectLst/>
                <a:uLnTx/>
                <a:uFillTx/>
                <a:latin typeface="Arial" panose="020B0604020202020204" pitchFamily="34" charset="0"/>
                <a:ea typeface="+mn-ea"/>
                <a:cs typeface="Arial" panose="020B0604020202020204" pitchFamily="34" charset="0"/>
              </a:rPr>
              <a:t>ndian, Pakistani and Bangladeshi infants are 280–350 g lighter, and 2.5 times more likely to be low birthweight compared with White infants due likely to a combination of genetic and social determinants.</a:t>
            </a:r>
            <a:r>
              <a:rPr kumimoji="0" lang="en-GB" sz="1200" b="0" i="0" u="none" strike="noStrike" kern="1200" cap="none" spc="-20" normalizeH="0" baseline="30000" noProof="0">
                <a:ln>
                  <a:noFill/>
                </a:ln>
                <a:solidFill>
                  <a:srgbClr val="353E43"/>
                </a:solidFill>
                <a:effectLst/>
                <a:uLnTx/>
                <a:uFillTx/>
                <a:latin typeface="Arial" panose="020B0604020202020204" pitchFamily="34" charset="0"/>
                <a:ea typeface="+mn-ea"/>
                <a:cs typeface="Arial" panose="020B0604020202020204" pitchFamily="34" charset="0"/>
              </a:rPr>
              <a:t>2 </a:t>
            </a:r>
            <a:r>
              <a:rPr kumimoji="0" lang="en-GB" sz="1200" b="0" i="0" u="none" strike="noStrike" kern="1200" cap="none" spc="-20" normalizeH="0" baseline="30000" noProof="0">
                <a:ln>
                  <a:noFill/>
                </a:ln>
                <a:solidFill>
                  <a:srgbClr val="353E43"/>
                </a:solidFill>
                <a:effectLst/>
                <a:uLnTx/>
                <a:uFillTx/>
                <a:latin typeface="Arial" panose="020B0604020202020204" pitchFamily="34" charset="0"/>
                <a:ea typeface="+mn-ea"/>
                <a:cs typeface="Arial" panose="020B0604020202020204" pitchFamily="34" charset="0"/>
                <a:sym typeface="Arial"/>
              </a:rPr>
              <a:t> </a:t>
            </a:r>
            <a:r>
              <a:rPr kumimoji="0" lang="en-GB" sz="1200" b="0" i="0" u="none" strike="noStrike" kern="1200" cap="none" spc="-20" normalizeH="0" baseline="0" noProof="0">
                <a:ln>
                  <a:noFill/>
                </a:ln>
                <a:solidFill>
                  <a:srgbClr val="353E43"/>
                </a:solidFill>
                <a:effectLst/>
                <a:uLnTx/>
                <a:uFillTx/>
                <a:latin typeface="Arial" panose="020B0604020202020204" pitchFamily="34" charset="0"/>
                <a:ea typeface="+mn-ea"/>
                <a:cs typeface="Arial" panose="020B0604020202020204" pitchFamily="34" charset="0"/>
                <a:sym typeface="Arial"/>
              </a:rPr>
              <a:t>These population groups are more prevalent in London and unequally distributed across London boroughs.</a:t>
            </a:r>
          </a:p>
        </p:txBody>
      </p:sp>
      <p:sp>
        <p:nvSpPr>
          <p:cNvPr id="5" name="TextBox 4">
            <a:extLst>
              <a:ext uri="{FF2B5EF4-FFF2-40B4-BE49-F238E27FC236}">
                <a16:creationId xmlns:a16="http://schemas.microsoft.com/office/drawing/2014/main" id="{FAAE9003-6CB9-DC25-06D2-CF5E55C75C4D}"/>
              </a:ext>
            </a:extLst>
          </p:cNvPr>
          <p:cNvSpPr txBox="1"/>
          <p:nvPr/>
        </p:nvSpPr>
        <p:spPr>
          <a:xfrm>
            <a:off x="9208008" y="6422339"/>
            <a:ext cx="2648312" cy="276999"/>
          </a:xfrm>
          <a:prstGeom prst="rect">
            <a:avLst/>
          </a:prstGeom>
          <a:noFill/>
        </p:spPr>
        <p:txBody>
          <a:bodyPr wrap="square" rtlCol="0">
            <a:spAutoFit/>
          </a:bodyPr>
          <a:lstStyle/>
          <a:p>
            <a:r>
              <a:rPr lang="en-GB" sz="1200" dirty="0"/>
              <a:t>All data correct as of July 2024</a:t>
            </a:r>
          </a:p>
        </p:txBody>
      </p:sp>
    </p:spTree>
    <p:extLst>
      <p:ext uri="{BB962C8B-B14F-4D97-AF65-F5344CB8AC3E}">
        <p14:creationId xmlns:p14="http://schemas.microsoft.com/office/powerpoint/2010/main" val="416502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BCFC836A-069A-951B-0939-AC1D3B0BD054}"/>
              </a:ext>
            </a:extLst>
          </p:cNvPr>
          <p:cNvSpPr txBox="1">
            <a:spLocks/>
          </p:cNvSpPr>
          <p:nvPr/>
        </p:nvSpPr>
        <p:spPr>
          <a:xfrm>
            <a:off x="6210290" y="1765741"/>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a:ln>
                  <a:noFill/>
                </a:ln>
                <a:solidFill>
                  <a:srgbClr val="353E43"/>
                </a:solidFill>
                <a:effectLst/>
                <a:uLnTx/>
                <a:uFillTx/>
                <a:latin typeface="Arial"/>
                <a:ea typeface="+mn-ea"/>
                <a:cs typeface="Arial"/>
                <a:sym typeface="Arial"/>
              </a:rPr>
              <a:t>Fig 3. Infant mortality rate per 1,000 live births by deprivation score by local authority in London, 2020-22</a:t>
            </a:r>
            <a:endParaRPr kumimoji="0" lang="en-US" sz="1400" b="1"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endParaRPr>
          </a:p>
        </p:txBody>
      </p:sp>
      <p:sp>
        <p:nvSpPr>
          <p:cNvPr id="3" name="Rectangle 2">
            <a:extLst>
              <a:ext uri="{FF2B5EF4-FFF2-40B4-BE49-F238E27FC236}">
                <a16:creationId xmlns:a16="http://schemas.microsoft.com/office/drawing/2014/main" id="{906DE6A5-288D-FB53-3346-1C9244D0D3E7}"/>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id="{EA0A8F02-D351-AF1F-4472-2C461181294C}"/>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0" name="Rectangle 9">
            <a:extLst>
              <a:ext uri="{FF2B5EF4-FFF2-40B4-BE49-F238E27FC236}">
                <a16:creationId xmlns:a16="http://schemas.microsoft.com/office/drawing/2014/main" id="{00638835-1AA0-BC98-C8EF-CD90C0691AF8}"/>
              </a:ext>
            </a:extLst>
          </p:cNvPr>
          <p:cNvSpPr/>
          <p:nvPr/>
        </p:nvSpPr>
        <p:spPr>
          <a:xfrm>
            <a:off x="479575" y="6459029"/>
            <a:ext cx="5580462"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Arial" panose="020B0604020202020204" pitchFamily="34" charset="0"/>
              </a:rPr>
              <a:t>Source: (1) </a:t>
            </a:r>
            <a:r>
              <a:rPr kumimoji="0" lang="en-GB" sz="1000" b="0" i="0" u="none" strike="noStrike" kern="1200" cap="none" spc="0" normalizeH="0" baseline="0" noProof="0">
                <a:ln>
                  <a:noFill/>
                </a:ln>
                <a:effectLst/>
                <a:uLnTx/>
                <a:uFillTx/>
                <a:latin typeface="Arial"/>
                <a:ea typeface="+mn-ea"/>
                <a:cs typeface="+mn-cs"/>
                <a:hlinkClick r:id="rId3"/>
              </a:rPr>
              <a:t>OHID Public health profiles – infant mortality rate</a:t>
            </a:r>
            <a:r>
              <a:rPr kumimoji="0" lang="en-GB" sz="1000" b="0" i="0" u="none" strike="noStrike" kern="1200" cap="none" spc="0" normalizeH="0" baseline="0" noProof="0">
                <a:ln>
                  <a:noFill/>
                </a:ln>
                <a:effectLst/>
                <a:uLnTx/>
                <a:uFillTx/>
                <a:latin typeface="Arial"/>
                <a:ea typeface="+mn-ea"/>
                <a:cs typeface="+mn-cs"/>
              </a:rPr>
              <a:t> (2) </a:t>
            </a:r>
            <a:r>
              <a:rPr kumimoji="0" lang="en-GB" sz="1000" b="0" i="0" u="none" strike="noStrike" kern="1200" cap="none" spc="0" normalizeH="0" baseline="0" noProof="0">
                <a:ln>
                  <a:noFill/>
                </a:ln>
                <a:effectLst/>
                <a:uLnTx/>
                <a:uFillTx/>
                <a:latin typeface="Arial"/>
                <a:ea typeface="+mn-ea"/>
                <a:cs typeface="+mn-cs"/>
                <a:hlinkClick r:id="rId4"/>
              </a:rPr>
              <a:t>ONS</a:t>
            </a:r>
            <a:endParaRPr kumimoji="0" lang="en-GB" sz="1000" b="0" i="0" u="none" strike="noStrike" kern="1200" cap="none" spc="0" normalizeH="0" baseline="0" noProof="0">
              <a:ln>
                <a:noFill/>
              </a:ln>
              <a:effectLst/>
              <a:uLnTx/>
              <a:uFillTx/>
              <a:latin typeface="Arial"/>
              <a:ea typeface="+mn-ea"/>
              <a:cs typeface="Arial" panose="020B0604020202020204" pitchFamily="34" charset="0"/>
            </a:endParaRPr>
          </a:p>
        </p:txBody>
      </p:sp>
      <p:cxnSp>
        <p:nvCxnSpPr>
          <p:cNvPr id="14" name="Straight Connector 13">
            <a:extLst>
              <a:ext uri="{FF2B5EF4-FFF2-40B4-BE49-F238E27FC236}">
                <a16:creationId xmlns:a16="http://schemas.microsoft.com/office/drawing/2014/main" id="{2A3044D5-A86D-E651-66FF-7945FF6C43B3}"/>
              </a:ext>
            </a:extLst>
          </p:cNvPr>
          <p:cNvCxnSpPr>
            <a:cxnSpLocks/>
          </p:cNvCxnSpPr>
          <p:nvPr/>
        </p:nvCxnSpPr>
        <p:spPr>
          <a:xfrm>
            <a:off x="6668012" y="3718240"/>
            <a:ext cx="4707357" cy="0"/>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1A9F6C53-823F-20D9-4661-BD501A61B922}"/>
              </a:ext>
            </a:extLst>
          </p:cNvPr>
          <p:cNvGraphicFramePr>
            <a:graphicFrameLocks/>
          </p:cNvGraphicFramePr>
          <p:nvPr>
            <p:extLst>
              <p:ext uri="{D42A27DB-BD31-4B8C-83A1-F6EECF244321}">
                <p14:modId xmlns:p14="http://schemas.microsoft.com/office/powerpoint/2010/main" val="4128756207"/>
              </p:ext>
            </p:extLst>
          </p:nvPr>
        </p:nvGraphicFramePr>
        <p:xfrm>
          <a:off x="6096000" y="2254928"/>
          <a:ext cx="5483624" cy="3994949"/>
        </p:xfrm>
        <a:graphic>
          <a:graphicData uri="http://schemas.openxmlformats.org/drawingml/2006/chart">
            <c:chart xmlns:c="http://schemas.openxmlformats.org/drawingml/2006/chart" xmlns:r="http://schemas.openxmlformats.org/officeDocument/2006/relationships" r:id="rId5"/>
          </a:graphicData>
        </a:graphic>
      </p:graphicFrame>
      <p:sp>
        <p:nvSpPr>
          <p:cNvPr id="17" name="Speech Bubble: Rectangle 16">
            <a:extLst>
              <a:ext uri="{FF2B5EF4-FFF2-40B4-BE49-F238E27FC236}">
                <a16:creationId xmlns:a16="http://schemas.microsoft.com/office/drawing/2014/main" id="{BB59D178-B42F-FE42-24B6-32FAA9C32D89}"/>
              </a:ext>
            </a:extLst>
          </p:cNvPr>
          <p:cNvSpPr/>
          <p:nvPr/>
        </p:nvSpPr>
        <p:spPr>
          <a:xfrm flipH="1">
            <a:off x="8349388" y="4947073"/>
            <a:ext cx="981423" cy="228448"/>
          </a:xfrm>
          <a:prstGeom prst="wedgeRectCallout">
            <a:avLst>
              <a:gd name="adj1" fmla="val 35243"/>
              <a:gd name="adj2" fmla="val -174753"/>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tx1"/>
                </a:solidFill>
              </a:rPr>
              <a:t>Wandsworth</a:t>
            </a:r>
            <a:endParaRPr lang="en-US">
              <a:solidFill>
                <a:schemeClr val="tx1"/>
              </a:solidFill>
            </a:endParaRPr>
          </a:p>
        </p:txBody>
      </p:sp>
      <p:sp>
        <p:nvSpPr>
          <p:cNvPr id="18" name="Speech Bubble: Rectangle 17">
            <a:extLst>
              <a:ext uri="{FF2B5EF4-FFF2-40B4-BE49-F238E27FC236}">
                <a16:creationId xmlns:a16="http://schemas.microsoft.com/office/drawing/2014/main" id="{037A05BF-CE25-4627-D473-F55A9A561197}"/>
              </a:ext>
            </a:extLst>
          </p:cNvPr>
          <p:cNvSpPr/>
          <p:nvPr/>
        </p:nvSpPr>
        <p:spPr>
          <a:xfrm flipH="1">
            <a:off x="9642329" y="2601692"/>
            <a:ext cx="848689" cy="208335"/>
          </a:xfrm>
          <a:prstGeom prst="wedgeRectCallout">
            <a:avLst>
              <a:gd name="adj1" fmla="val 37247"/>
              <a:gd name="adj2" fmla="val 100699"/>
            </a:avLst>
          </a:prstGeom>
          <a:solidFill>
            <a:schemeClr val="bg1"/>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a:solidFill>
                  <a:schemeClr val="tx1"/>
                </a:solidFill>
              </a:rPr>
              <a:t>Greenwich</a:t>
            </a:r>
            <a:endParaRPr lang="en-US">
              <a:solidFill>
                <a:schemeClr val="tx1"/>
              </a:solidFill>
            </a:endParaRPr>
          </a:p>
        </p:txBody>
      </p:sp>
      <p:sp>
        <p:nvSpPr>
          <p:cNvPr id="22" name="TextBox 21">
            <a:extLst>
              <a:ext uri="{FF2B5EF4-FFF2-40B4-BE49-F238E27FC236}">
                <a16:creationId xmlns:a16="http://schemas.microsoft.com/office/drawing/2014/main" id="{4471B996-035B-92E9-BF3F-09A2B9F63072}"/>
              </a:ext>
            </a:extLst>
          </p:cNvPr>
          <p:cNvSpPr txBox="1"/>
          <p:nvPr/>
        </p:nvSpPr>
        <p:spPr>
          <a:xfrm>
            <a:off x="6668012" y="3378404"/>
            <a:ext cx="1040478" cy="369332"/>
          </a:xfrm>
          <a:prstGeom prst="rect">
            <a:avLst/>
          </a:prstGeom>
          <a:noFill/>
        </p:spPr>
        <p:txBody>
          <a:bodyPr wrap="square" rtlCol="0">
            <a:spAutoFit/>
          </a:bodyPr>
          <a:lstStyle/>
          <a:p>
            <a:r>
              <a:rPr lang="en-GB" sz="1000" b="1"/>
              <a:t>London avg</a:t>
            </a:r>
            <a:r>
              <a:rPr lang="en-GB" b="1"/>
              <a:t>.</a:t>
            </a:r>
          </a:p>
        </p:txBody>
      </p:sp>
      <p:sp>
        <p:nvSpPr>
          <p:cNvPr id="23" name="TextBox 22">
            <a:extLst>
              <a:ext uri="{FF2B5EF4-FFF2-40B4-BE49-F238E27FC236}">
                <a16:creationId xmlns:a16="http://schemas.microsoft.com/office/drawing/2014/main" id="{B4799788-B736-C93F-8619-864EB0ED406B}"/>
              </a:ext>
            </a:extLst>
          </p:cNvPr>
          <p:cNvSpPr txBox="1"/>
          <p:nvPr/>
        </p:nvSpPr>
        <p:spPr>
          <a:xfrm>
            <a:off x="6174327" y="6151243"/>
            <a:ext cx="553809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Note</a:t>
            </a:r>
            <a:r>
              <a:rPr kumimoji="0" lang="en-GB" sz="1200" b="0" i="0" u="none" strike="noStrike" kern="1200" cap="none" spc="-20" normalizeH="0" baseline="0" noProof="0">
                <a:ln>
                  <a:noFill/>
                </a:ln>
                <a:solidFill>
                  <a:srgbClr val="353E4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 </a:t>
            </a:r>
            <a:r>
              <a:rPr kumimoji="0" lang="en-GB" sz="1200" b="0" i="0" u="none" strike="noStrike" kern="1200" cap="none" spc="0" normalizeH="0" baseline="0" noProof="0">
                <a:ln>
                  <a:noFill/>
                </a:ln>
                <a:solidFill>
                  <a:srgbClr val="333333"/>
                </a:solidFill>
                <a:effectLst/>
                <a:uLnTx/>
                <a:uFillTx/>
                <a:latin typeface="Arial" panose="020B0604020202020204" pitchFamily="34" charset="0"/>
                <a:ea typeface="+mn-ea"/>
                <a:cs typeface="+mn-cs"/>
              </a:rPr>
              <a:t>Infant mortality rates are presented as a three-year rolling average to smooth out variation. </a:t>
            </a:r>
            <a:endParaRPr kumimoji="0" lang="en-GB" sz="1400" b="0" i="0" u="none" strike="noStrike" kern="1200" cap="none" spc="-20" normalizeH="0" baseline="0" noProof="0">
              <a:ln>
                <a:noFill/>
              </a:ln>
              <a:solidFill>
                <a:srgbClr val="353E43"/>
              </a:solidFill>
              <a:effectLst/>
              <a:uLnTx/>
              <a:uFillTx/>
              <a:latin typeface="Arial" panose="020B0604020202020204" pitchFamily="34" charset="0"/>
              <a:ea typeface="+mn-ea"/>
              <a:cs typeface="Arial" panose="020B0604020202020204" pitchFamily="34" charset="0"/>
              <a:sym typeface="Arial"/>
            </a:endParaRPr>
          </a:p>
        </p:txBody>
      </p:sp>
      <p:sp>
        <p:nvSpPr>
          <p:cNvPr id="4" name="Title 2">
            <a:extLst>
              <a:ext uri="{FF2B5EF4-FFF2-40B4-BE49-F238E27FC236}">
                <a16:creationId xmlns:a16="http://schemas.microsoft.com/office/drawing/2014/main" id="{63E7E97A-BA1D-87E3-7B72-E8118AC028F2}"/>
              </a:ext>
            </a:extLst>
          </p:cNvPr>
          <p:cNvSpPr txBox="1">
            <a:spLocks/>
          </p:cNvSpPr>
          <p:nvPr/>
        </p:nvSpPr>
        <p:spPr>
          <a:xfrm>
            <a:off x="623601" y="490823"/>
            <a:ext cx="10751768"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r>
              <a:rPr lang="en-GB" sz="3000" kern="0" spc="190">
                <a:solidFill>
                  <a:srgbClr val="0082B3"/>
                </a:solidFill>
                <a:ea typeface="Aktiv Grotesk" panose="020B0504020202020204" pitchFamily="34" charset="0"/>
              </a:rPr>
              <a:t>INFANT MORTALITY CORRELATES WITH AREA DEPRIVATION AT LONDON AND NATIONAL LEVELS</a:t>
            </a:r>
            <a:endParaRPr lang="en-US" sz="3000" kern="0" spc="190">
              <a:solidFill>
                <a:srgbClr val="0082B3"/>
              </a:solidFill>
              <a:latin typeface="Arial" panose="020B0604020202020204" pitchFamily="34" charset="0"/>
              <a:ea typeface="Aktiv Grotesk" panose="020B05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AAAFEC28-AC79-C6CC-7850-506FBD57B278}"/>
              </a:ext>
            </a:extLst>
          </p:cNvPr>
          <p:cNvSpPr txBox="1">
            <a:spLocks/>
          </p:cNvSpPr>
          <p:nvPr/>
        </p:nvSpPr>
        <p:spPr>
          <a:xfrm>
            <a:off x="623601" y="1378848"/>
            <a:ext cx="10650071" cy="584775"/>
          </a:xfrm>
          <a:prstGeom prst="rect">
            <a:avLst/>
          </a:prstGeom>
        </p:spPr>
        <p:txBody>
          <a:bodyPr vert="horz" wrap="square" lIns="0" tIns="45720" rIns="91440" bIns="45720" rtlCol="0" anchor="t" anchorCtr="0">
            <a:sp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In 2020-22, infant mortality was 3.6 per 1,000 live births and lower than the England average (</a:t>
            </a:r>
            <a:r>
              <a:rPr lang="en-GB" sz="1600" spc="-20">
                <a:solidFill>
                  <a:srgbClr val="353E43"/>
                </a:solidFill>
                <a:latin typeface="Arial"/>
                <a:ea typeface="Aktiv Grotesk" panose="020B0504020202020204" pitchFamily="34" charset="0"/>
                <a:cs typeface="Arial"/>
                <a:sym typeface="Arial"/>
              </a:rPr>
              <a:t>4.0</a:t>
            </a:r>
            <a:r>
              <a:rPr kumimoji="0" lang="en-GB" sz="16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 per 1000) with a gradual increase being seen since 2014-16.</a:t>
            </a:r>
          </a:p>
        </p:txBody>
      </p:sp>
      <p:sp>
        <p:nvSpPr>
          <p:cNvPr id="8" name="TextBox 12">
            <a:extLst>
              <a:ext uri="{FF2B5EF4-FFF2-40B4-BE49-F238E27FC236}">
                <a16:creationId xmlns:a16="http://schemas.microsoft.com/office/drawing/2014/main" id="{905965EE-0FE6-76A0-1598-BFF18F9BBBA6}"/>
              </a:ext>
            </a:extLst>
          </p:cNvPr>
          <p:cNvSpPr txBox="1"/>
          <p:nvPr/>
        </p:nvSpPr>
        <p:spPr bwMode="gray">
          <a:xfrm>
            <a:off x="646808" y="2018647"/>
            <a:ext cx="5413229" cy="4244276"/>
          </a:xfrm>
          <a:prstGeom prst="rect">
            <a:avLst/>
          </a:prstGeom>
          <a:noFill/>
        </p:spPr>
        <p:txBody>
          <a:bodyPr wrap="square"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Char char="•"/>
              <a:tabLst/>
              <a:defRPr/>
            </a:pPr>
            <a:r>
              <a:rPr kumimoji="0" lang="en-GB" sz="1200" b="0" i="0" u="none" strike="noStrike" kern="1200" cap="none" spc="0" normalizeH="0" baseline="0" noProof="0">
                <a:ln>
                  <a:noFill/>
                </a:ln>
                <a:solidFill>
                  <a:srgbClr val="353E43">
                    <a:lumMod val="50000"/>
                  </a:srgbClr>
                </a:solidFill>
                <a:effectLst/>
                <a:uLnTx/>
                <a:uFillTx/>
                <a:latin typeface="Arial"/>
                <a:ea typeface="+mn-ea"/>
                <a:cs typeface="Arial"/>
              </a:rPr>
              <a:t>The infant mortality rate (IMR) is the number of deaths under the age of one year per 1,000 live births. Most infant deaths occur during the first month, most commonly due to immaturity related conditions in babies born preterm (&lt; 37 weeks gestation) and congenital anomalies</a:t>
            </a:r>
            <a:r>
              <a:rPr kumimoji="0" lang="en-GB" sz="1200" b="0" i="0" u="none" strike="noStrike" kern="1200" cap="none" spc="0" normalizeH="0" baseline="30000" noProof="0">
                <a:ln>
                  <a:noFill/>
                </a:ln>
                <a:solidFill>
                  <a:srgbClr val="353E43">
                    <a:lumMod val="50000"/>
                  </a:srgbClr>
                </a:solidFill>
                <a:effectLst/>
                <a:uLnTx/>
                <a:uFillTx/>
                <a:latin typeface="Arial"/>
                <a:ea typeface="+mn-ea"/>
                <a:cs typeface="Arial"/>
              </a:rPr>
              <a:t>1</a:t>
            </a:r>
            <a:r>
              <a:rPr kumimoji="0" lang="en-GB" sz="1200" b="0" i="0" u="none" strike="noStrike" kern="1200" cap="none" spc="0" normalizeH="0" baseline="0" noProof="0">
                <a:ln>
                  <a:noFill/>
                </a:ln>
                <a:solidFill>
                  <a:srgbClr val="353E43">
                    <a:lumMod val="50000"/>
                  </a:srgbClr>
                </a:solidFill>
                <a:effectLst/>
                <a:uLnTx/>
                <a:uFillTx/>
                <a:latin typeface="Arial"/>
                <a:ea typeface="+mn-ea"/>
                <a:cs typeface="Arial"/>
              </a:rPr>
              <a:t>.</a:t>
            </a:r>
            <a:endParaRPr kumimoji="0" lang="en-GB" sz="1200" b="0" i="0" u="none" strike="noStrike" kern="1200" cap="none" spc="0" normalizeH="0" baseline="30000" noProof="0">
              <a:ln>
                <a:noFill/>
              </a:ln>
              <a:solidFill>
                <a:srgbClr val="353E43">
                  <a:lumMod val="50000"/>
                </a:srgbClr>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Char char="•"/>
              <a:tabLst/>
              <a:defRPr/>
            </a:pPr>
            <a:r>
              <a:rPr kumimoji="0" lang="en-GB" sz="13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rPr>
              <a:t>Around 7 babies died per week in London in 2020-22, many from preventable causes. There is significant variation across boroughs:</a:t>
            </a:r>
            <a:endParaRPr kumimoji="0" lang="en-GB" sz="13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endParaRPr>
          </a:p>
          <a:p>
            <a:pPr marL="742950" marR="0" lvl="1" indent="-285750" algn="l" defTabSz="914400" rtl="0" eaLnBrk="1" fontAlgn="auto" latinLnBrk="0" hangingPunct="1">
              <a:lnSpc>
                <a:spcPct val="100000"/>
              </a:lnSpc>
              <a:spcBef>
                <a:spcPts val="0"/>
              </a:spcBef>
              <a:spcAft>
                <a:spcPts val="300"/>
              </a:spcAft>
              <a:buClr>
                <a:srgbClr val="000000"/>
              </a:buClr>
              <a:buSzTx/>
              <a:buFont typeface="Courier New" panose="02070309020205020404" pitchFamily="49" charset="0"/>
              <a:buChar char="o"/>
              <a:tabLst/>
              <a:defRPr/>
            </a:pPr>
            <a:r>
              <a:rPr kumimoji="0" lang="en-GB" sz="1300" b="0" i="0" u="none" strike="noStrike" kern="1200" cap="none" spc="0" normalizeH="0" baseline="0" noProof="0">
                <a:ln>
                  <a:noFill/>
                </a:ln>
                <a:solidFill>
                  <a:srgbClr val="333333"/>
                </a:solidFill>
                <a:effectLst/>
                <a:uLnTx/>
                <a:uFillTx/>
                <a:latin typeface="Arial"/>
                <a:ea typeface="+mn-ea"/>
                <a:cs typeface="Arial"/>
              </a:rPr>
              <a:t>Greenwich is the only London borough with a significantly higher infant mortality rate than London (4.8 per 1,000).</a:t>
            </a:r>
          </a:p>
          <a:p>
            <a:pPr marL="742950" marR="0" lvl="1" indent="-285750" algn="l" defTabSz="914400" rtl="0" eaLnBrk="1" fontAlgn="auto" latinLnBrk="0" hangingPunct="1">
              <a:lnSpc>
                <a:spcPct val="100000"/>
              </a:lnSpc>
              <a:spcBef>
                <a:spcPts val="0"/>
              </a:spcBef>
              <a:spcAft>
                <a:spcPts val="300"/>
              </a:spcAft>
              <a:buClr>
                <a:srgbClr val="000000"/>
              </a:buClr>
              <a:buSzTx/>
              <a:buFont typeface="Courier New" panose="02070309020205020404" pitchFamily="49" charset="0"/>
              <a:buChar char="o"/>
              <a:tabLst/>
              <a:defRPr/>
            </a:pPr>
            <a:r>
              <a:rPr kumimoji="0" lang="en-GB" sz="1300" b="0" i="0" u="none" strike="noStrike" kern="1200" cap="none" spc="0" normalizeH="0" baseline="0" noProof="0">
                <a:ln>
                  <a:noFill/>
                </a:ln>
                <a:solidFill>
                  <a:srgbClr val="333333"/>
                </a:solidFill>
                <a:effectLst/>
                <a:uLnTx/>
                <a:uFillTx/>
                <a:latin typeface="Arial"/>
                <a:ea typeface="+mn-ea"/>
                <a:cs typeface="Arial"/>
              </a:rPr>
              <a:t>Wandsworth is the only borough where it is significantly lower than average (1.9 per 1,000).</a:t>
            </a:r>
          </a:p>
          <a:p>
            <a:pPr marL="285750" marR="0" lvl="0" indent="-285750"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Char char="•"/>
              <a:tabLst/>
              <a:defRPr/>
            </a:pPr>
            <a:r>
              <a:rPr kumimoji="0" lang="en-GB" sz="1300" b="0" i="0" u="none" strike="noStrike" kern="1200" cap="none" spc="0" normalizeH="0" baseline="0" noProof="0">
                <a:ln>
                  <a:noFill/>
                </a:ln>
                <a:solidFill>
                  <a:srgbClr val="333333"/>
                </a:solidFill>
                <a:effectLst/>
                <a:uLnTx/>
                <a:uFillTx/>
                <a:latin typeface="Arial"/>
                <a:ea typeface="+mn-ea"/>
                <a:cs typeface="Arial"/>
              </a:rPr>
              <a:t>The rate has increased in London from 3.2 per 1,000 in 2014-16</a:t>
            </a:r>
          </a:p>
          <a:p>
            <a:pPr marL="285750" marR="0" lvl="0" indent="-285750" algn="l" defTabSz="914400" rtl="0" eaLnBrk="1" fontAlgn="auto" latinLnBrk="0" hangingPunct="1">
              <a:lnSpc>
                <a:spcPct val="100000"/>
              </a:lnSpc>
              <a:spcBef>
                <a:spcPts val="0"/>
              </a:spcBef>
              <a:spcAft>
                <a:spcPts val="300"/>
              </a:spcAft>
              <a:buClr>
                <a:srgbClr val="000000"/>
              </a:buClr>
              <a:buSzTx/>
              <a:buFont typeface="Arial" panose="020B0604020202020204" pitchFamily="34" charset="0"/>
              <a:buChar char="•"/>
              <a:tabLst/>
              <a:defRPr/>
            </a:pPr>
            <a:r>
              <a:rPr kumimoji="0" lang="en-GB" sz="1300" b="0" i="0" u="none" strike="noStrike" kern="1200" cap="none" spc="0" normalizeH="0" baseline="0" noProof="0">
                <a:ln>
                  <a:noFill/>
                </a:ln>
                <a:solidFill>
                  <a:srgbClr val="333333"/>
                </a:solidFill>
                <a:effectLst/>
                <a:uLnTx/>
                <a:uFillTx/>
                <a:latin typeface="Arial"/>
                <a:ea typeface="+mn-ea"/>
                <a:cs typeface="Arial"/>
              </a:rPr>
              <a:t>Nationally data shows the rate of infant mortality </a:t>
            </a:r>
            <a:r>
              <a:rPr kumimoji="0" lang="en-GB" sz="1300" b="0" i="0" u="none" strike="noStrike" kern="1200" cap="none" spc="0" normalizeH="0" baseline="0" noProof="0">
                <a:ln>
                  <a:noFill/>
                </a:ln>
                <a:solidFill>
                  <a:srgbClr val="000000"/>
                </a:solidFill>
                <a:effectLst/>
                <a:uLnTx/>
                <a:uFillTx/>
                <a:latin typeface="Arial"/>
                <a:ea typeface="+mn-ea"/>
                <a:cs typeface="Arial"/>
              </a:rPr>
              <a:t>increases as deprivation increases, from 6.2 per 1,000 in the most deprived decile, to 2.9 per 1,000 in the least deprived. This trend is apparent at the London borough level (Fig 8)</a:t>
            </a:r>
            <a:r>
              <a:rPr kumimoji="0" lang="en-GB" sz="1300" b="0" i="0" u="none" strike="noStrike" kern="1200" cap="none" spc="0" normalizeH="0" baseline="0" noProof="0">
                <a:ln>
                  <a:noFill/>
                </a:ln>
                <a:solidFill>
                  <a:srgbClr val="333333"/>
                </a:solidFill>
                <a:effectLst/>
                <a:uLnTx/>
                <a:uFillTx/>
                <a:latin typeface="Arial"/>
                <a:ea typeface="+mn-ea"/>
                <a:cs typeface="Arial"/>
              </a:rPr>
              <a:t>.</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300" b="0" i="0" u="none" strike="noStrike" kern="1200" cap="none" spc="0" normalizeH="0" baseline="0" noProof="0">
                <a:ln>
                  <a:noFill/>
                </a:ln>
                <a:solidFill>
                  <a:srgbClr val="333333"/>
                </a:solidFill>
                <a:effectLst/>
                <a:uLnTx/>
                <a:uFillTx/>
                <a:latin typeface="Arial"/>
                <a:ea typeface="+mn-ea"/>
                <a:cs typeface="Arial"/>
              </a:rPr>
              <a:t>Between 2017-19, the rate of stillbirths and infant deaths in England and Wales was highest for Black children, and higher for Asian children, relative to children of White ethnicity</a:t>
            </a:r>
            <a:r>
              <a:rPr kumimoji="0" lang="en-GB" sz="1300" b="0" i="0" u="none" strike="noStrike" kern="1200" cap="none" spc="0" normalizeH="0" baseline="30000" noProof="0">
                <a:ln>
                  <a:noFill/>
                </a:ln>
                <a:solidFill>
                  <a:srgbClr val="333333"/>
                </a:solidFill>
                <a:effectLst/>
                <a:uLnTx/>
                <a:uFillTx/>
                <a:latin typeface="Arial"/>
                <a:ea typeface="+mn-ea"/>
                <a:cs typeface="Arial"/>
              </a:rPr>
              <a:t>2</a:t>
            </a:r>
            <a:r>
              <a:rPr kumimoji="0" lang="en-GB" sz="1300" b="0" i="0" u="none" strike="noStrike" kern="1200" cap="none" spc="0" normalizeH="0" baseline="0" noProof="0">
                <a:ln>
                  <a:noFill/>
                </a:ln>
                <a:solidFill>
                  <a:srgbClr val="333333"/>
                </a:solidFill>
                <a:effectLst/>
                <a:uLnTx/>
                <a:uFillTx/>
                <a:latin typeface="Arial"/>
                <a:ea typeface="+mn-ea"/>
                <a:cs typeface="Arial"/>
              </a:rPr>
              <a:t>. This may be partially explained by children from minority ethnic groups disproportionately being born in more deprived areas.</a:t>
            </a:r>
            <a:endParaRPr kumimoji="0" lang="en-GB" sz="1300" b="0" i="0" u="none" strike="noStrike" kern="1200" cap="none" spc="-20" normalizeH="0" baseline="0" noProof="0">
              <a:ln>
                <a:noFill/>
              </a:ln>
              <a:solidFill>
                <a:srgbClr val="353E43"/>
              </a:solidFill>
              <a:effectLst/>
              <a:uLnTx/>
              <a:uFillTx/>
              <a:latin typeface="Arial"/>
              <a:ea typeface="Aktiv Grotesk" panose="020B0504020202020204" pitchFamily="34" charset="0"/>
              <a:cs typeface="Arial"/>
              <a:sym typeface="Arial"/>
            </a:endParaRPr>
          </a:p>
        </p:txBody>
      </p:sp>
    </p:spTree>
    <p:extLst>
      <p:ext uri="{BB962C8B-B14F-4D97-AF65-F5344CB8AC3E}">
        <p14:creationId xmlns:p14="http://schemas.microsoft.com/office/powerpoint/2010/main" val="1424141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648339" y="1020951"/>
            <a:ext cx="5561952" cy="5344477"/>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FF0000"/>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In 2022, Early Years Foundation Stage Progress (EYFSP) tests have shown higher levels of school readiness among London’s young children (aged 5 years) than those in every other region of England, except for the South East which scores highest overall.</a:t>
            </a:r>
            <a:endParaRPr lang="en-GB" sz="1400" b="0" i="0" u="none" strike="noStrike" kern="0" cap="none" spc="0" normalizeH="0" baseline="0" noProof="0">
              <a:ln>
                <a:noFill/>
              </a:ln>
              <a:solidFill>
                <a:srgbClr val="353E43"/>
              </a:solidFill>
              <a:effectLst/>
              <a:uLnTx/>
              <a:uFillTx/>
              <a:latin typeface="Arial"/>
              <a:cs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FF0000"/>
              </a:solidFill>
              <a:effectLst/>
              <a:uLnTx/>
              <a:uFillTx/>
              <a:latin typeface="Arial"/>
              <a:ea typeface="+mn-ea"/>
              <a:cs typeface="Arial"/>
              <a:sym typeface="Arial"/>
            </a:endParaRPr>
          </a:p>
          <a:p>
            <a:pPr marL="285750" indent="-285750">
              <a:spcAft>
                <a:spcPts val="600"/>
              </a:spcAft>
              <a:buClr>
                <a:srgbClr val="000000"/>
              </a:buClr>
              <a:buFont typeface="Arial" panose="020B0604020202020204" pitchFamily="34" charset="0"/>
              <a:buChar char="•"/>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However, significant inequalities exist (Fig. 4): </a:t>
            </a:r>
          </a:p>
          <a:p>
            <a:pPr marL="742950" lvl="1" indent="-285750">
              <a:spcAft>
                <a:spcPts val="600"/>
              </a:spcAft>
              <a:buClr>
                <a:srgbClr val="000000"/>
              </a:buClr>
              <a:buFont typeface="Wingdings" panose="05000000000000000000" pitchFamily="2" charset="2"/>
              <a:buChar char="§"/>
              <a:defRPr/>
            </a:pPr>
            <a:r>
              <a:rPr lang="en-GB" sz="1400" kern="0">
                <a:solidFill>
                  <a:srgbClr val="353E43"/>
                </a:solidFill>
                <a:latin typeface="Arial"/>
                <a:cs typeface="Arial"/>
                <a:sym typeface="Arial"/>
              </a:rPr>
              <a:t>Almost half of children eligible for free school meals (FSM) in London (44%) do not meet the expected school readiness standard, relative to 29% for children not eligible. </a:t>
            </a:r>
          </a:p>
          <a:p>
            <a:pPr marL="742950" lvl="1" indent="-285750">
              <a:spcAft>
                <a:spcPts val="600"/>
              </a:spcAft>
              <a:buClr>
                <a:srgbClr val="000000"/>
              </a:buClr>
              <a:buFont typeface="Wingdings" panose="05000000000000000000" pitchFamily="2" charset="2"/>
              <a:buChar char="§"/>
              <a:defRPr/>
            </a:pPr>
            <a:r>
              <a:rPr lang="en-GB" sz="1400" kern="0">
                <a:solidFill>
                  <a:srgbClr val="353E43"/>
                </a:solidFill>
                <a:latin typeface="Arial"/>
                <a:cs typeface="Arial"/>
                <a:sym typeface="Arial"/>
              </a:rPr>
              <a:t>Children of Other (61%) and Black (62%) ethnicity are least likely to achieve the required standard, while White and Mixed ethnicity children are the most likely </a:t>
            </a:r>
            <a:r>
              <a:rPr lang="en-GB" sz="1400" kern="0">
                <a:solidFill>
                  <a:srgbClr val="353E43"/>
                </a:solidFill>
                <a:cs typeface="Arial"/>
                <a:sym typeface="Arial"/>
              </a:rPr>
              <a:t>(both 70%)</a:t>
            </a:r>
            <a:r>
              <a:rPr lang="en-GB" sz="1400" kern="0">
                <a:solidFill>
                  <a:srgbClr val="353E43"/>
                </a:solidFill>
                <a:latin typeface="Arial"/>
                <a:cs typeface="Arial"/>
                <a:sym typeface="Arial"/>
              </a:rPr>
              <a:t>. </a:t>
            </a:r>
            <a:r>
              <a:rPr kumimoji="0" lang="en-GB" sz="1400" b="0" i="0" u="none" strike="noStrike" kern="0" cap="none" spc="0" normalizeH="0" baseline="0" noProof="0">
                <a:ln>
                  <a:noFill/>
                </a:ln>
                <a:solidFill>
                  <a:srgbClr val="353E43"/>
                </a:solidFill>
                <a:effectLst/>
                <a:uLnTx/>
                <a:uFillTx/>
                <a:latin typeface="Arial"/>
                <a:ea typeface="+mn-ea"/>
                <a:cs typeface="Arial"/>
                <a:sym typeface="Arial"/>
              </a:rPr>
              <a:t>Chinese children (79%) are most likely to achieve the expected standard across Early Learning Goals (ELG).</a:t>
            </a:r>
          </a:p>
          <a:p>
            <a:pPr marL="742950" lvl="1" indent="-285750">
              <a:spcAft>
                <a:spcPts val="1200"/>
              </a:spcAft>
              <a:buClr>
                <a:srgbClr val="000000"/>
              </a:buClr>
              <a:buFont typeface="Wingdings" panose="05000000000000000000" pitchFamily="2" charset="2"/>
              <a:buChar char="§"/>
              <a:defRPr/>
            </a:pPr>
            <a:r>
              <a:rPr lang="en-GB" sz="1400" kern="0">
                <a:solidFill>
                  <a:srgbClr val="353E43"/>
                </a:solidFill>
                <a:latin typeface="Arial"/>
                <a:cs typeface="Arial"/>
                <a:sym typeface="Arial"/>
              </a:rPr>
              <a:t>Children with a first language other than English, or with a Special Educational Need or Disability (SEND) are also less likely to meet the standard than other children. </a:t>
            </a:r>
            <a:endParaRPr lang="en-GB" sz="1200" b="0" i="0" u="none" strike="noStrike" kern="0" cap="none" spc="0" normalizeH="0" baseline="0" noProof="0">
              <a:ln>
                <a:noFill/>
              </a:ln>
              <a:solidFill>
                <a:srgbClr val="353E43"/>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a:ln>
                  <a:noFill/>
                </a:ln>
                <a:solidFill>
                  <a:srgbClr val="353E43"/>
                </a:solidFill>
                <a:effectLst/>
                <a:uLnTx/>
                <a:uFillTx/>
                <a:latin typeface="Arial"/>
                <a:ea typeface="+mn-ea"/>
                <a:cs typeface="Arial"/>
                <a:sym typeface="Arial"/>
              </a:rPr>
              <a:t>Note:</a:t>
            </a:r>
            <a:r>
              <a:rPr kumimoji="0" lang="en-GB" sz="1200" b="0" i="0" u="none" strike="noStrike" kern="0" cap="none" spc="0" normalizeH="0" baseline="0" noProof="0">
                <a:ln>
                  <a:noFill/>
                </a:ln>
                <a:solidFill>
                  <a:srgbClr val="353E43"/>
                </a:solidFill>
                <a:effectLst/>
                <a:uLnTx/>
                <a:uFillTx/>
                <a:latin typeface="Arial"/>
                <a:ea typeface="+mn-ea"/>
                <a:cs typeface="Arial"/>
                <a:sym typeface="Arial"/>
              </a:rPr>
              <a:t> There were no assessments in 2020 and 2021 due to the pandemic, but the EYFSP publication resumed for the 2021-22 academic year. </a:t>
            </a:r>
            <a:r>
              <a:rPr lang="en-GB" sz="1200" kern="0">
                <a:solidFill>
                  <a:srgbClr val="353E43"/>
                </a:solidFill>
                <a:latin typeface="Arial"/>
                <a:cs typeface="Arial"/>
                <a:sym typeface="Arial"/>
              </a:rPr>
              <a:t>C</a:t>
            </a:r>
            <a:r>
              <a:rPr kumimoji="0" lang="en-GB" sz="1200" b="0" i="0" u="none" strike="noStrike" kern="0" cap="none" spc="0" normalizeH="0" baseline="0" noProof="0" err="1">
                <a:ln>
                  <a:noFill/>
                </a:ln>
                <a:solidFill>
                  <a:srgbClr val="353E43"/>
                </a:solidFill>
                <a:effectLst/>
                <a:uLnTx/>
                <a:uFillTx/>
                <a:latin typeface="Arial"/>
                <a:ea typeface="+mn-ea"/>
                <a:cs typeface="Arial"/>
                <a:sym typeface="Arial"/>
              </a:rPr>
              <a:t>hildren</a:t>
            </a:r>
            <a:r>
              <a:rPr kumimoji="0" lang="en-GB" sz="1200" b="0" i="0" u="none" strike="noStrike" kern="0" cap="none" spc="0" normalizeH="0" baseline="0" noProof="0">
                <a:ln>
                  <a:noFill/>
                </a:ln>
                <a:solidFill>
                  <a:srgbClr val="353E43"/>
                </a:solidFill>
                <a:effectLst/>
                <a:uLnTx/>
                <a:uFillTx/>
                <a:latin typeface="Arial"/>
                <a:ea typeface="+mn-ea"/>
                <a:cs typeface="Arial"/>
                <a:sym typeface="Arial"/>
              </a:rPr>
              <a:t> in this analysis were aged 3 at the beginning of the pandemic.</a:t>
            </a:r>
            <a:endParaRPr lang="en-US" sz="1100" b="0" i="0" u="none" strike="noStrike" kern="0" cap="none" spc="0" normalizeH="0" baseline="0" noProof="0">
              <a:ln>
                <a:noFill/>
              </a:ln>
              <a:solidFill>
                <a:srgbClr val="353E43"/>
              </a:solidFill>
              <a:effectLst/>
              <a:uLnTx/>
              <a:uFillTx/>
              <a:latin typeface="Arial"/>
              <a:cs typeface="Arial"/>
            </a:endParaRPr>
          </a:p>
        </p:txBody>
      </p:sp>
      <p:sp>
        <p:nvSpPr>
          <p:cNvPr id="11" name="Text Placeholder 5">
            <a:extLst>
              <a:ext uri="{FF2B5EF4-FFF2-40B4-BE49-F238E27FC236}">
                <a16:creationId xmlns:a16="http://schemas.microsoft.com/office/drawing/2014/main" id="{9D11C4AD-7BF7-4965-ABB8-A555BC941507}"/>
              </a:ext>
            </a:extLst>
          </p:cNvPr>
          <p:cNvSpPr txBox="1">
            <a:spLocks/>
          </p:cNvSpPr>
          <p:nvPr/>
        </p:nvSpPr>
        <p:spPr>
          <a:xfrm>
            <a:off x="6821686" y="1609591"/>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600" b="1"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rPr>
              <a:t>Fig 4. Achievement in Early Years Foundation Stage Progress (EYFSP)  by ethnicity and Free School Meal eligibility, 2022/23</a:t>
            </a:r>
          </a:p>
        </p:txBody>
      </p:sp>
      <p:sp>
        <p:nvSpPr>
          <p:cNvPr id="14" name="Title 2">
            <a:extLst>
              <a:ext uri="{FF2B5EF4-FFF2-40B4-BE49-F238E27FC236}">
                <a16:creationId xmlns:a16="http://schemas.microsoft.com/office/drawing/2014/main" id="{73692AF2-4B77-43E5-B8C1-D27C816E0244}"/>
              </a:ext>
            </a:extLst>
          </p:cNvPr>
          <p:cNvSpPr txBox="1">
            <a:spLocks/>
          </p:cNvSpPr>
          <p:nvPr/>
        </p:nvSpPr>
        <p:spPr>
          <a:xfrm>
            <a:off x="572823" y="492571"/>
            <a:ext cx="11046354"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LONDON CHILDREN EXHIBIT HIGH LEVELS OF SCHOOL READINESS BUT INEQUALITIES EXIST</a:t>
            </a:r>
            <a:endPar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6" name="Rectangle 15">
            <a:extLst>
              <a:ext uri="{FF2B5EF4-FFF2-40B4-BE49-F238E27FC236}">
                <a16:creationId xmlns:a16="http://schemas.microsoft.com/office/drawing/2014/main" id="{D322A1BD-99F7-4774-907E-FAFC62C348AD}"/>
              </a:ext>
            </a:extLst>
          </p:cNvPr>
          <p:cNvSpPr/>
          <p:nvPr/>
        </p:nvSpPr>
        <p:spPr>
          <a:xfrm>
            <a:off x="461877" y="6481154"/>
            <a:ext cx="1048527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(1)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3">
                  <a:extLst>
                    <a:ext uri="{A12FA001-AC4F-418D-AE19-62706E023703}">
                      <ahyp:hlinkClr xmlns:ahyp="http://schemas.microsoft.com/office/drawing/2018/hyperlinkcolor" val="tx"/>
                    </a:ext>
                  </a:extLst>
                </a:hlinkClick>
              </a:rPr>
              <a:t>London Datastore – School Readiness</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pic>
        <p:nvPicPr>
          <p:cNvPr id="3" name="Picture 2">
            <a:extLst>
              <a:ext uri="{FF2B5EF4-FFF2-40B4-BE49-F238E27FC236}">
                <a16:creationId xmlns:a16="http://schemas.microsoft.com/office/drawing/2014/main" id="{8A0156F2-EB26-BD8A-2C2F-DC0F91B461E8}"/>
              </a:ext>
            </a:extLst>
          </p:cNvPr>
          <p:cNvPicPr>
            <a:picLocks noChangeAspect="1"/>
          </p:cNvPicPr>
          <p:nvPr/>
        </p:nvPicPr>
        <p:blipFill>
          <a:blip r:embed="rId4"/>
          <a:stretch>
            <a:fillRect/>
          </a:stretch>
        </p:blipFill>
        <p:spPr>
          <a:xfrm>
            <a:off x="6821206" y="2420239"/>
            <a:ext cx="4211716" cy="2316883"/>
          </a:xfrm>
          <a:prstGeom prst="rect">
            <a:avLst/>
          </a:prstGeom>
        </p:spPr>
      </p:pic>
      <p:pic>
        <p:nvPicPr>
          <p:cNvPr id="8" name="Picture 7">
            <a:extLst>
              <a:ext uri="{FF2B5EF4-FFF2-40B4-BE49-F238E27FC236}">
                <a16:creationId xmlns:a16="http://schemas.microsoft.com/office/drawing/2014/main" id="{970EF331-B135-7891-F187-2F0107A15B70}"/>
              </a:ext>
            </a:extLst>
          </p:cNvPr>
          <p:cNvPicPr>
            <a:picLocks noChangeAspect="1"/>
          </p:cNvPicPr>
          <p:nvPr/>
        </p:nvPicPr>
        <p:blipFill>
          <a:blip r:embed="rId5"/>
          <a:stretch>
            <a:fillRect/>
          </a:stretch>
        </p:blipFill>
        <p:spPr>
          <a:xfrm>
            <a:off x="6821167" y="4814988"/>
            <a:ext cx="4138052" cy="1745741"/>
          </a:xfrm>
          <a:prstGeom prst="rect">
            <a:avLst/>
          </a:prstGeom>
        </p:spPr>
      </p:pic>
    </p:spTree>
    <p:extLst>
      <p:ext uri="{BB962C8B-B14F-4D97-AF65-F5344CB8AC3E}">
        <p14:creationId xmlns:p14="http://schemas.microsoft.com/office/powerpoint/2010/main" val="373260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Text Placeholder 5">
            <a:extLst>
              <a:ext uri="{FF2B5EF4-FFF2-40B4-BE49-F238E27FC236}">
                <a16:creationId xmlns:a16="http://schemas.microsoft.com/office/drawing/2014/main" id="{9D11C4AD-7BF7-4965-ABB8-A555BC941507}"/>
              </a:ext>
            </a:extLst>
          </p:cNvPr>
          <p:cNvSpPr txBox="1">
            <a:spLocks/>
          </p:cNvSpPr>
          <p:nvPr/>
        </p:nvSpPr>
        <p:spPr>
          <a:xfrm>
            <a:off x="6898554" y="1533324"/>
            <a:ext cx="5369334" cy="231263"/>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600" b="1"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rPr>
              <a:t>Fig 5. Achievement in Average Attainment 8 Score by Ethnicity and Free School Meal eligibility, 2022/23</a:t>
            </a:r>
          </a:p>
        </p:txBody>
      </p:sp>
      <p:sp>
        <p:nvSpPr>
          <p:cNvPr id="12" name="Title 2">
            <a:extLst>
              <a:ext uri="{FF2B5EF4-FFF2-40B4-BE49-F238E27FC236}">
                <a16:creationId xmlns:a16="http://schemas.microsoft.com/office/drawing/2014/main" id="{ED0E746F-9D6E-470B-8C1A-6B53A0660DF6}"/>
              </a:ext>
            </a:extLst>
          </p:cNvPr>
          <p:cNvSpPr txBox="1">
            <a:spLocks/>
          </p:cNvSpPr>
          <p:nvPr/>
        </p:nvSpPr>
        <p:spPr>
          <a:xfrm>
            <a:off x="572823" y="459320"/>
            <a:ext cx="11046354"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KS4 ATTAINMENT GAPS EXIST BY ETHNICITY, SPECIAL NEEDS AND FSM ELIGIBILITY STATUS</a:t>
            </a:r>
            <a:endPar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6" name="Rectangle 15">
            <a:extLst>
              <a:ext uri="{FF2B5EF4-FFF2-40B4-BE49-F238E27FC236}">
                <a16:creationId xmlns:a16="http://schemas.microsoft.com/office/drawing/2014/main" id="{593B24A7-3673-4CF3-8E60-4E9A0935C743}"/>
              </a:ext>
            </a:extLst>
          </p:cNvPr>
          <p:cNvSpPr/>
          <p:nvPr/>
        </p:nvSpPr>
        <p:spPr>
          <a:xfrm>
            <a:off x="479575" y="6459029"/>
            <a:ext cx="10485274"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(1)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3">
                  <a:extLst>
                    <a:ext uri="{A12FA001-AC4F-418D-AE19-62706E023703}">
                      <ahyp:hlinkClr xmlns:ahyp="http://schemas.microsoft.com/office/drawing/2018/hyperlinkcolor" val="tx"/>
                    </a:ext>
                  </a:extLst>
                </a:hlinkClick>
              </a:rPr>
              <a:t>London Datastore – KS4 Achievement</a:t>
            </a:r>
            <a:endPar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endParaRPr>
          </a:p>
        </p:txBody>
      </p:sp>
      <p:pic>
        <p:nvPicPr>
          <p:cNvPr id="7" name="Picture 6">
            <a:extLst>
              <a:ext uri="{FF2B5EF4-FFF2-40B4-BE49-F238E27FC236}">
                <a16:creationId xmlns:a16="http://schemas.microsoft.com/office/drawing/2014/main" id="{B4D2AB9E-3F16-52BB-75F6-347B09649284}"/>
              </a:ext>
            </a:extLst>
          </p:cNvPr>
          <p:cNvPicPr>
            <a:picLocks noChangeAspect="1"/>
          </p:cNvPicPr>
          <p:nvPr/>
        </p:nvPicPr>
        <p:blipFill>
          <a:blip r:embed="rId4"/>
          <a:stretch>
            <a:fillRect/>
          </a:stretch>
        </p:blipFill>
        <p:spPr>
          <a:xfrm>
            <a:off x="6898554" y="2118784"/>
            <a:ext cx="4994442" cy="2124396"/>
          </a:xfrm>
          <a:prstGeom prst="rect">
            <a:avLst/>
          </a:prstGeom>
        </p:spPr>
      </p:pic>
      <p:pic>
        <p:nvPicPr>
          <p:cNvPr id="13" name="Picture 12">
            <a:extLst>
              <a:ext uri="{FF2B5EF4-FFF2-40B4-BE49-F238E27FC236}">
                <a16:creationId xmlns:a16="http://schemas.microsoft.com/office/drawing/2014/main" id="{34BF2702-FA52-3DEA-F727-2B9C8EE5EB64}"/>
              </a:ext>
            </a:extLst>
          </p:cNvPr>
          <p:cNvPicPr>
            <a:picLocks noChangeAspect="1"/>
          </p:cNvPicPr>
          <p:nvPr/>
        </p:nvPicPr>
        <p:blipFill>
          <a:blip r:embed="rId5"/>
          <a:stretch>
            <a:fillRect/>
          </a:stretch>
        </p:blipFill>
        <p:spPr>
          <a:xfrm>
            <a:off x="6898554" y="4318785"/>
            <a:ext cx="5124573" cy="1862940"/>
          </a:xfrm>
          <a:prstGeom prst="rect">
            <a:avLst/>
          </a:prstGeom>
        </p:spPr>
      </p:pic>
      <p:sp>
        <p:nvSpPr>
          <p:cNvPr id="2" name="TextBox 1">
            <a:extLst>
              <a:ext uri="{FF2B5EF4-FFF2-40B4-BE49-F238E27FC236}">
                <a16:creationId xmlns:a16="http://schemas.microsoft.com/office/drawing/2014/main" id="{F6DC73B0-9086-1394-78ED-4D78876FA177}"/>
              </a:ext>
            </a:extLst>
          </p:cNvPr>
          <p:cNvSpPr txBox="1"/>
          <p:nvPr/>
        </p:nvSpPr>
        <p:spPr bwMode="gray">
          <a:xfrm>
            <a:off x="648339" y="1137333"/>
            <a:ext cx="5969276" cy="5321695"/>
          </a:xfrm>
          <a:prstGeom prst="rect">
            <a:avLst/>
          </a:prstGeom>
          <a:noFill/>
        </p:spPr>
        <p:txBody>
          <a:bodyPr wrap="square" lIns="0" tIns="0" rIns="0" bIns="0" rtlCol="0" anchor="t">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Pupils at London’s schools have higher GCSE scores than those from other English regions. The average 'Attainment 8' score, which gives a score across various core and optional elements, is more complex than the previous GCSE measures. </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London pupils do better than those across England as a whole, on each element of the Attainment 8 score and across almost all attributes from ethnicity to free school meal (FSM) status. </a:t>
            </a:r>
          </a:p>
          <a:p>
            <a:pPr marL="742950" marR="0" lvl="1" indent="-285750" algn="l" defTabSz="914400" rtl="0" eaLnBrk="1" fontAlgn="auto" latinLnBrk="0" hangingPunct="1">
              <a:lnSpc>
                <a:spcPct val="100000"/>
              </a:lnSpc>
              <a:spcBef>
                <a:spcPts val="0"/>
              </a:spcBef>
              <a:spcAft>
                <a:spcPts val="600"/>
              </a:spcAft>
              <a:buClr>
                <a:srgbClr val="000000"/>
              </a:buClr>
              <a:buSzTx/>
              <a:buFont typeface="Courier New" panose="02070309020205020404" pitchFamily="49" charset="0"/>
              <a:buChar char="o"/>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The exception showing in the scores from 2022/23 is that Black pupils – both boys and girls in London had slightly lower average Attainment 8 scores than Black pupils for England as a whole.</a:t>
            </a:r>
          </a:p>
          <a:p>
            <a:pPr marL="742950" marR="0" lvl="1" indent="-285750" algn="l" defTabSz="914400" rtl="0" eaLnBrk="1" fontAlgn="auto" latinLnBrk="0" hangingPunct="1">
              <a:lnSpc>
                <a:spcPct val="100000"/>
              </a:lnSpc>
              <a:spcBef>
                <a:spcPts val="0"/>
              </a:spcBef>
              <a:spcAft>
                <a:spcPts val="600"/>
              </a:spcAft>
              <a:buClr>
                <a:srgbClr val="000000"/>
              </a:buClr>
              <a:buSzTx/>
              <a:buFont typeface="Courier New" panose="02070309020205020404" pitchFamily="49" charset="0"/>
              <a:buChar char="o"/>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The average Attainment 8 score in London was 50.6 in 2022/23, lower than the results given for the pandemic years (52.7 in 2021/22), but higher than in 2018/19, the last year of “normal” grading – 49.7.</a:t>
            </a:r>
          </a:p>
          <a:p>
            <a:pPr marL="285750" marR="0" lvl="0" indent="-285750" algn="l" defTabSz="914400"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Attainment gaps also exist by ethnic group, FSM eligibility, Special Educational Needs (SEN) status and disadvantage status.</a:t>
            </a: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GB" sz="1200" b="0" i="0" u="none" strike="noStrike" kern="0" cap="none" spc="0" normalizeH="0" baseline="0" noProof="0">
              <a:ln>
                <a:noFill/>
              </a:ln>
              <a:solidFill>
                <a:srgbClr val="353E43"/>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200" b="1" i="0" u="none" strike="noStrike" kern="0" cap="none" spc="0" normalizeH="0" baseline="0" noProof="0">
                <a:ln>
                  <a:noFill/>
                </a:ln>
                <a:solidFill>
                  <a:srgbClr val="353E43"/>
                </a:solidFill>
                <a:effectLst/>
                <a:uLnTx/>
                <a:uFillTx/>
                <a:latin typeface="Arial"/>
                <a:ea typeface="+mn-ea"/>
                <a:cs typeface="Arial"/>
                <a:sym typeface="Arial"/>
              </a:rPr>
              <a:t>Note</a:t>
            </a:r>
            <a:r>
              <a:rPr kumimoji="0" lang="en-GB" sz="1200" b="0" i="0" u="none" strike="noStrike" kern="0" cap="none" spc="0" normalizeH="0" baseline="0" noProof="0">
                <a:ln>
                  <a:noFill/>
                </a:ln>
                <a:solidFill>
                  <a:srgbClr val="353E43"/>
                </a:solidFill>
                <a:effectLst/>
                <a:uLnTx/>
                <a:uFillTx/>
                <a:latin typeface="Arial"/>
                <a:ea typeface="+mn-ea"/>
                <a:cs typeface="Arial"/>
                <a:sym typeface="Arial"/>
              </a:rPr>
              <a:t>: Due to the COVID-19 pandemic, GCSE exams were cancelled in 2020 and 2021. Pupils’ grades were determined through other methods, meaning GCSE results from 2019/20 and from 2020/21 onwards are not comparable with those from other years.</a:t>
            </a:r>
          </a:p>
        </p:txBody>
      </p:sp>
    </p:spTree>
    <p:extLst>
      <p:ext uri="{BB962C8B-B14F-4D97-AF65-F5344CB8AC3E}">
        <p14:creationId xmlns:p14="http://schemas.microsoft.com/office/powerpoint/2010/main" val="50045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415172" y="1534521"/>
            <a:ext cx="5770886" cy="1836027"/>
          </a:xfrm>
          <a:prstGeom prst="rect">
            <a:avLst/>
          </a:prstGeom>
          <a:noFill/>
        </p:spPr>
        <p:txBody>
          <a:bodyPr wrap="square" lIns="0" tIns="0" rIns="0" bIns="0" rtlCol="0" anchor="t">
            <a:noAutofit/>
          </a:bodyPr>
          <a:lstStyle/>
          <a:p>
            <a:pPr marL="285750" indent="-285750">
              <a:buClr>
                <a:srgbClr val="000000"/>
              </a:buClr>
              <a:buFont typeface="Arial" panose="020B0604020202020204" pitchFamily="34" charset="0"/>
              <a:buChar char="•"/>
              <a:defRPr/>
            </a:pPr>
            <a:r>
              <a:rPr kumimoji="0" lang="en-US" sz="1400" b="0" i="0" u="none" strike="noStrike" kern="0" cap="none" spc="0" normalizeH="0" baseline="0" noProof="0">
                <a:ln>
                  <a:noFill/>
                </a:ln>
                <a:solidFill>
                  <a:srgbClr val="353E43"/>
                </a:solidFill>
                <a:effectLst/>
                <a:uLnTx/>
                <a:uFillTx/>
                <a:latin typeface="Arial"/>
                <a:ea typeface="+mn-ea"/>
                <a:cs typeface="Arial"/>
                <a:sym typeface="Arial"/>
              </a:rPr>
              <a:t>In 2009-10, 8% of Londoners aged 10-15 had a </a:t>
            </a:r>
            <a:r>
              <a:rPr kumimoji="0" lang="en-GB" sz="1400" b="0" i="0" u="none" strike="noStrike" kern="0" cap="none" spc="0" normalizeH="0" baseline="0" noProof="0">
                <a:ln>
                  <a:noFill/>
                </a:ln>
                <a:solidFill>
                  <a:srgbClr val="353E43"/>
                </a:solidFill>
                <a:effectLst/>
                <a:uLnTx/>
                <a:uFillTx/>
                <a:latin typeface="Arial"/>
                <a:ea typeface="+mn-ea"/>
                <a:cs typeface="Arial"/>
                <a:sym typeface="Arial"/>
              </a:rPr>
              <a:t>probable mental disorder, lower than across the UK (13%). The London proportion has remained below the UK proportion over the last 10 years, and in the most recent wave of the survey covering 2021-22 (partially covering the pandemic period), the proportions were 19% and 23% respectively.</a:t>
            </a:r>
            <a:br>
              <a:rPr lang="en-GB" sz="1400" kern="0">
                <a:solidFill>
                  <a:srgbClr val="353E43"/>
                </a:solidFill>
                <a:latin typeface="Arial"/>
                <a:cs typeface="Arial"/>
                <a:sym typeface="Arial"/>
              </a:rPr>
            </a:br>
            <a:endParaRPr kumimoji="0" lang="en-GB" sz="1400" b="0" i="0" u="none" strike="noStrike" kern="0" cap="none" spc="0" normalizeH="0" baseline="0" noProof="0">
              <a:ln>
                <a:noFill/>
              </a:ln>
              <a:solidFill>
                <a:srgbClr val="353E43"/>
              </a:solidFill>
              <a:effectLst/>
              <a:uLnTx/>
              <a:uFillTx/>
              <a:latin typeface="Arial"/>
              <a:ea typeface="+mn-ea"/>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400" b="0" i="0" u="none" strike="noStrike" kern="0" cap="none" spc="0" normalizeH="0" baseline="0" noProof="0">
                <a:ln>
                  <a:noFill/>
                </a:ln>
                <a:solidFill>
                  <a:srgbClr val="353E43"/>
                </a:solidFill>
                <a:effectLst/>
                <a:uLnTx/>
                <a:uFillTx/>
                <a:latin typeface="Arial"/>
                <a:ea typeface="+mn-ea"/>
                <a:cs typeface="Arial"/>
                <a:sym typeface="Arial"/>
              </a:rPr>
              <a:t>Rates of probable mental disorder in this age group have increased in the last 10 years both in London and the UK.</a:t>
            </a:r>
            <a:endParaRPr lang="en-GB" sz="1400" b="0" i="0" u="none" strike="noStrike" kern="0" cap="none" spc="0" normalizeH="0" baseline="0" noProof="0">
              <a:ln>
                <a:noFill/>
              </a:ln>
              <a:solidFill>
                <a:srgbClr val="353E43"/>
              </a:solidFill>
              <a:effectLst/>
              <a:uLnTx/>
              <a:uFillTx/>
              <a:latin typeface="Arial"/>
              <a:cs typeface="Arial"/>
            </a:endParaRPr>
          </a:p>
          <a:p>
            <a:pPr>
              <a:buClr>
                <a:srgbClr val="000000"/>
              </a:buClr>
              <a:defRPr/>
            </a:pPr>
            <a:endParaRPr lang="en-GB" sz="1300" kern="0">
              <a:solidFill>
                <a:srgbClr val="353E43"/>
              </a:solidFill>
              <a:latin typeface="Arial"/>
              <a:cs typeface="Arial"/>
            </a:endParaRPr>
          </a:p>
        </p:txBody>
      </p:sp>
      <p:sp>
        <p:nvSpPr>
          <p:cNvPr id="14" name="Text Placeholder 5">
            <a:extLst>
              <a:ext uri="{FF2B5EF4-FFF2-40B4-BE49-F238E27FC236}">
                <a16:creationId xmlns:a16="http://schemas.microsoft.com/office/drawing/2014/main" id="{95A1226C-4B80-46DE-BD7F-6D3CA43C26FA}"/>
              </a:ext>
            </a:extLst>
          </p:cNvPr>
          <p:cNvSpPr txBox="1">
            <a:spLocks/>
          </p:cNvSpPr>
          <p:nvPr/>
        </p:nvSpPr>
        <p:spPr>
          <a:xfrm>
            <a:off x="6449939" y="1544272"/>
            <a:ext cx="5369334" cy="256306"/>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600" b="1"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rPr>
              <a:t>Fig </a:t>
            </a:r>
            <a:r>
              <a:rPr lang="en-US" sz="1600">
                <a:solidFill>
                  <a:srgbClr val="353E43"/>
                </a:solidFill>
                <a:cs typeface="Arial"/>
                <a:sym typeface="Arial"/>
              </a:rPr>
              <a:t>6</a:t>
            </a:r>
            <a:r>
              <a:rPr kumimoji="0" lang="en-US" sz="1600" b="1" i="0" u="none" strike="noStrike" kern="1200" cap="none" spc="0" normalizeH="0" baseline="0" noProof="0">
                <a:ln>
                  <a:noFill/>
                </a:ln>
                <a:solidFill>
                  <a:srgbClr val="353E43"/>
                </a:solidFill>
                <a:effectLst/>
                <a:uLnTx/>
                <a:uFillTx/>
                <a:latin typeface="Arial" panose="020B0604020202020204" pitchFamily="34" charset="0"/>
                <a:ea typeface="+mn-ea"/>
                <a:cs typeface="Arial"/>
                <a:sym typeface="Arial"/>
              </a:rPr>
              <a:t>. Proportion of children aged 10-15 in the UK and London with a high or very high total difficulties score (18 or more) (%), 2009-22</a:t>
            </a:r>
          </a:p>
        </p:txBody>
      </p:sp>
      <p:sp>
        <p:nvSpPr>
          <p:cNvPr id="11" name="Title 2">
            <a:extLst>
              <a:ext uri="{FF2B5EF4-FFF2-40B4-BE49-F238E27FC236}">
                <a16:creationId xmlns:a16="http://schemas.microsoft.com/office/drawing/2014/main" id="{23879B27-4077-4EF5-B4A4-E09BC2A3C64A}"/>
              </a:ext>
            </a:extLst>
          </p:cNvPr>
          <p:cNvSpPr txBox="1">
            <a:spLocks/>
          </p:cNvSpPr>
          <p:nvPr/>
        </p:nvSpPr>
        <p:spPr>
          <a:xfrm>
            <a:off x="658855" y="475266"/>
            <a:ext cx="11046354"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THE MENTAL HEALTH OF CHILDREN AGED 10-15 YEARS HAS DECLINED IN THE LAST DECADE</a:t>
            </a:r>
            <a:endParaRPr kumimoji="0" lang="en-US" sz="3000" b="1" i="0" u="none" strike="noStrike" kern="0" cap="none" spc="190" normalizeH="0" baseline="0" noProof="0">
              <a:ln>
                <a:noFill/>
              </a:ln>
              <a:solidFill>
                <a:schemeClr val="accent3">
                  <a:lumMod val="75000"/>
                </a:schemeClr>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5" name="Rectangle 14">
            <a:extLst>
              <a:ext uri="{FF2B5EF4-FFF2-40B4-BE49-F238E27FC236}">
                <a16:creationId xmlns:a16="http://schemas.microsoft.com/office/drawing/2014/main" id="{9022659C-3EFE-468C-BFB8-62411B60C6CE}"/>
              </a:ext>
            </a:extLst>
          </p:cNvPr>
          <p:cNvSpPr/>
          <p:nvPr/>
        </p:nvSpPr>
        <p:spPr>
          <a:xfrm>
            <a:off x="742270" y="6291471"/>
            <a:ext cx="1048527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Source: (1) University of Essex, Institute for Social and Economic Research. (2023). Understanding Society: Waves 1-13, 2009-2022 and Harmonised BHPS: Waves 1-18, 1991-2009. [data collection]. 18th Edition. UK Data Service. SN: 6614, DOI: </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hlinkClick r:id="rId3"/>
              </a:rPr>
              <a:t>http://doi.org/10.5255/UKDA-SN-6614-19</a:t>
            </a:r>
            <a:r>
              <a:rPr kumimoji="0" lang="en-GB" sz="1000" b="0" i="0" u="none" strike="noStrike" kern="1200" cap="none" spc="0" normalizeH="0" baseline="0" noProof="0">
                <a:ln>
                  <a:noFill/>
                </a:ln>
                <a:solidFill>
                  <a:srgbClr val="353E43"/>
                </a:solidFill>
                <a:effectLst/>
                <a:uLnTx/>
                <a:uFillTx/>
                <a:latin typeface="Arial"/>
                <a:ea typeface="+mn-ea"/>
                <a:cs typeface="Arial" panose="020B0604020202020204" pitchFamily="34" charset="0"/>
              </a:rPr>
              <a:t>. </a:t>
            </a:r>
          </a:p>
        </p:txBody>
      </p:sp>
      <p:pic>
        <p:nvPicPr>
          <p:cNvPr id="4" name="Picture 3">
            <a:extLst>
              <a:ext uri="{FF2B5EF4-FFF2-40B4-BE49-F238E27FC236}">
                <a16:creationId xmlns:a16="http://schemas.microsoft.com/office/drawing/2014/main" id="{8F2E3D1D-EDF7-4E2E-A082-8A9FBFC0E669}"/>
              </a:ext>
            </a:extLst>
          </p:cNvPr>
          <p:cNvPicPr>
            <a:picLocks noChangeAspect="1"/>
          </p:cNvPicPr>
          <p:nvPr/>
        </p:nvPicPr>
        <p:blipFill>
          <a:blip r:embed="rId4"/>
          <a:stretch>
            <a:fillRect/>
          </a:stretch>
        </p:blipFill>
        <p:spPr>
          <a:xfrm>
            <a:off x="6449939" y="2509613"/>
            <a:ext cx="5543782" cy="3228958"/>
          </a:xfrm>
          <a:prstGeom prst="rect">
            <a:avLst/>
          </a:prstGeom>
        </p:spPr>
      </p:pic>
      <p:sp>
        <p:nvSpPr>
          <p:cNvPr id="2" name="TextBox 1">
            <a:extLst>
              <a:ext uri="{FF2B5EF4-FFF2-40B4-BE49-F238E27FC236}">
                <a16:creationId xmlns:a16="http://schemas.microsoft.com/office/drawing/2014/main" id="{3037C7E0-3183-FB17-6438-5B350A244814}"/>
              </a:ext>
            </a:extLst>
          </p:cNvPr>
          <p:cNvSpPr txBox="1"/>
          <p:nvPr/>
        </p:nvSpPr>
        <p:spPr>
          <a:xfrm>
            <a:off x="627872" y="3637306"/>
            <a:ext cx="5616679" cy="2539157"/>
          </a:xfrm>
          <a:prstGeom prst="rect">
            <a:avLst/>
          </a:prstGeom>
          <a:noFill/>
        </p:spPr>
        <p:txBody>
          <a:bodyPr wrap="square">
            <a:spAutoFit/>
          </a:bodyPr>
          <a:lstStyle/>
          <a:p>
            <a:pPr marL="0" marR="0" lvl="0" indent="0" algn="l" defTabSz="914400" rtl="0" eaLnBrk="1" fontAlgn="auto" latinLnBrk="0" hangingPunct="1">
              <a:lnSpc>
                <a:spcPct val="100000"/>
              </a:lnSpc>
              <a:spcAft>
                <a:spcPts val="600"/>
              </a:spcAft>
              <a:buClr>
                <a:srgbClr val="000000"/>
              </a:buClr>
              <a:buSzTx/>
              <a:buFontTx/>
              <a:buNone/>
              <a:tabLst/>
              <a:defRPr/>
            </a:pPr>
            <a:r>
              <a:rPr kumimoji="0" lang="en-GB" sz="1200" b="1" i="0" u="none" strike="noStrike" kern="0" cap="none" spc="0" normalizeH="0" baseline="0" noProof="0">
                <a:ln>
                  <a:noFill/>
                </a:ln>
                <a:solidFill>
                  <a:srgbClr val="353E43"/>
                </a:solidFill>
                <a:effectLst/>
                <a:uLnTx/>
                <a:uFillTx/>
                <a:latin typeface="Arial"/>
                <a:ea typeface="+mn-ea"/>
                <a:cs typeface="Arial"/>
              </a:rPr>
              <a:t>Note: </a:t>
            </a:r>
            <a:r>
              <a:rPr kumimoji="0" lang="en-GB" sz="1200" b="0" i="0" u="none" strike="noStrike" kern="0" cap="none" spc="0" normalizeH="0" baseline="0" noProof="0">
                <a:ln>
                  <a:noFill/>
                </a:ln>
                <a:solidFill>
                  <a:srgbClr val="353E43"/>
                </a:solidFill>
                <a:effectLst/>
                <a:uLnTx/>
                <a:uFillTx/>
                <a:latin typeface="Arial"/>
                <a:ea typeface="+mn-ea"/>
                <a:cs typeface="Arial"/>
              </a:rPr>
              <a:t>This data is from the strengths and difficulties questionnaire (SDQ) which is an emotional and behavioural screening questionnaire for children and young people. </a:t>
            </a:r>
            <a:endParaRPr lang="en-GB" sz="1200" kern="0">
              <a:solidFill>
                <a:srgbClr val="353E43"/>
              </a:solidFill>
              <a:latin typeface="Arial"/>
              <a:cs typeface="Arial"/>
            </a:endParaRPr>
          </a:p>
          <a:p>
            <a:pPr marL="171450" marR="0" lvl="0" indent="-171450" algn="l" defTabSz="914400" rtl="0" eaLnBrk="1" fontAlgn="auto" latinLnBrk="0" hangingPunct="1">
              <a:lnSpc>
                <a:spcPct val="100000"/>
              </a:lnSpc>
              <a:spcAft>
                <a:spcPts val="600"/>
              </a:spcAft>
              <a:buClr>
                <a:srgbClr val="000000"/>
              </a:buClr>
              <a:buSzTx/>
              <a:buFont typeface="Courier New" panose="02070309020205020404" pitchFamily="49" charset="0"/>
              <a:buChar char="o"/>
              <a:tabLst/>
              <a:defRPr/>
            </a:pPr>
            <a:r>
              <a:rPr kumimoji="0" lang="en-GB" sz="1200" b="0" i="0" u="none" strike="noStrike" kern="0" cap="none" spc="0" normalizeH="0" baseline="0" noProof="0">
                <a:ln>
                  <a:noFill/>
                </a:ln>
                <a:solidFill>
                  <a:srgbClr val="353E43"/>
                </a:solidFill>
                <a:effectLst/>
                <a:uLnTx/>
                <a:uFillTx/>
                <a:latin typeface="Arial"/>
                <a:ea typeface="+mn-ea"/>
                <a:cs typeface="Arial"/>
              </a:rPr>
              <a:t>The total difficulties score is the sum of the emotional symptoms, conduct problems, hyperactivity/inattention and peer relationships problems subscales, and ranges from 0-40 </a:t>
            </a:r>
            <a:endParaRPr lang="en-GB" sz="1200" kern="0">
              <a:solidFill>
                <a:srgbClr val="353E43"/>
              </a:solidFill>
              <a:latin typeface="Arial"/>
              <a:cs typeface="Arial"/>
            </a:endParaRPr>
          </a:p>
          <a:p>
            <a:pPr marL="171450" marR="0" lvl="0" indent="-171450" algn="l" defTabSz="914400" rtl="0" eaLnBrk="1" fontAlgn="auto" latinLnBrk="0" hangingPunct="1">
              <a:lnSpc>
                <a:spcPct val="100000"/>
              </a:lnSpc>
              <a:spcAft>
                <a:spcPts val="600"/>
              </a:spcAft>
              <a:buClr>
                <a:srgbClr val="000000"/>
              </a:buClr>
              <a:buSzTx/>
              <a:buFont typeface="Courier New" panose="02070309020205020404" pitchFamily="49" charset="0"/>
              <a:buChar char="o"/>
              <a:tabLst/>
              <a:defRPr/>
            </a:pPr>
            <a:r>
              <a:rPr kumimoji="0" lang="en-GB" sz="1200" b="0" i="0" u="none" strike="noStrike" kern="0" cap="none" spc="0" normalizeH="0" baseline="0" noProof="0">
                <a:ln>
                  <a:noFill/>
                </a:ln>
                <a:solidFill>
                  <a:srgbClr val="353E43"/>
                </a:solidFill>
                <a:effectLst/>
                <a:uLnTx/>
                <a:uFillTx/>
                <a:latin typeface="Arial"/>
                <a:ea typeface="+mn-ea"/>
                <a:cs typeface="Arial"/>
              </a:rPr>
              <a:t>The total difficulties score results from the Understanding Society survey for 10-15-year-olds, categorised as: normal (0 to 14); slightly raised (15 to 17); high (18 to 19); and very high (20 to 40).</a:t>
            </a:r>
            <a:endParaRPr lang="en-GB" sz="1200" kern="0">
              <a:solidFill>
                <a:srgbClr val="353E43"/>
              </a:solidFill>
              <a:latin typeface="Arial"/>
              <a:cs typeface="Arial"/>
            </a:endParaRPr>
          </a:p>
          <a:p>
            <a:pPr marL="171450" marR="0" lvl="0" indent="-171450" algn="l" defTabSz="914400" rtl="0" eaLnBrk="1" fontAlgn="auto" latinLnBrk="0" hangingPunct="1">
              <a:lnSpc>
                <a:spcPct val="100000"/>
              </a:lnSpc>
              <a:spcAft>
                <a:spcPts val="600"/>
              </a:spcAft>
              <a:buClr>
                <a:srgbClr val="000000"/>
              </a:buClr>
              <a:buSzTx/>
              <a:buFont typeface="Courier New" panose="02070309020205020404" pitchFamily="49" charset="0"/>
              <a:buChar char="o"/>
              <a:tabLst/>
              <a:defRPr/>
            </a:pPr>
            <a:r>
              <a:rPr kumimoji="0" lang="en-GB" sz="1200" b="0" i="0" u="none" strike="noStrike" kern="0" cap="none" spc="0" normalizeH="0" baseline="0" noProof="0">
                <a:ln>
                  <a:noFill/>
                </a:ln>
                <a:solidFill>
                  <a:srgbClr val="353E43"/>
                </a:solidFill>
                <a:effectLst/>
                <a:uLnTx/>
                <a:uFillTx/>
                <a:latin typeface="Arial"/>
                <a:ea typeface="+mn-ea"/>
                <a:cs typeface="Arial"/>
              </a:rPr>
              <a:t>In 2015, </a:t>
            </a:r>
            <a:r>
              <a:rPr kumimoji="0" lang="en-GB" sz="1200" b="0" i="0" u="none" strike="noStrike" kern="0" cap="none" spc="0" normalizeH="0" baseline="0" noProof="0">
                <a:ln>
                  <a:noFill/>
                </a:ln>
                <a:solidFill>
                  <a:srgbClr val="353E43"/>
                </a:solidFill>
                <a:effectLst/>
                <a:uLnTx/>
                <a:uFillTx/>
                <a:latin typeface="Arial"/>
                <a:ea typeface="+mn-ea"/>
                <a:cs typeface="Arial"/>
                <a:hlinkClick r:id="rId5"/>
              </a:rPr>
              <a:t>ONS</a:t>
            </a:r>
            <a:r>
              <a:rPr kumimoji="0" lang="en-GB" sz="1200" b="0" i="0" u="none" strike="noStrike" kern="0" cap="none" spc="0" normalizeH="0" baseline="0" noProof="0">
                <a:ln>
                  <a:noFill/>
                </a:ln>
                <a:solidFill>
                  <a:srgbClr val="353E43"/>
                </a:solidFill>
                <a:effectLst/>
                <a:uLnTx/>
                <a:uFillTx/>
                <a:latin typeface="Arial"/>
                <a:ea typeface="+mn-ea"/>
                <a:cs typeface="Arial"/>
              </a:rPr>
              <a:t> used the proportion of children reporting a high or very high total difficulties score (18+) as the headline measure for the prevalence of mental ill health. </a:t>
            </a:r>
            <a:endParaRPr kumimoji="0" lang="en-US" sz="1200" b="0" i="0" u="none" strike="noStrike" kern="0" cap="none" spc="0" normalizeH="0" baseline="0" noProof="0">
              <a:ln>
                <a:noFill/>
              </a:ln>
              <a:solidFill>
                <a:srgbClr val="353E43"/>
              </a:solidFill>
              <a:effectLst/>
              <a:uLnTx/>
              <a:uFillTx/>
              <a:latin typeface="Arial"/>
              <a:ea typeface="+mn-ea"/>
              <a:cs typeface="Arial"/>
            </a:endParaRPr>
          </a:p>
        </p:txBody>
      </p:sp>
    </p:spTree>
    <p:extLst>
      <p:ext uri="{BB962C8B-B14F-4D97-AF65-F5344CB8AC3E}">
        <p14:creationId xmlns:p14="http://schemas.microsoft.com/office/powerpoint/2010/main" val="2147588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EACCDEE-70C3-99E4-E539-2203977E2EE6}"/>
              </a:ext>
            </a:extLst>
          </p:cNvPr>
          <p:cNvGraphicFramePr>
            <a:graphicFrameLocks/>
          </p:cNvGraphicFramePr>
          <p:nvPr>
            <p:extLst>
              <p:ext uri="{D42A27DB-BD31-4B8C-83A1-F6EECF244321}">
                <p14:modId xmlns:p14="http://schemas.microsoft.com/office/powerpoint/2010/main" val="1283773297"/>
              </p:ext>
            </p:extLst>
          </p:nvPr>
        </p:nvGraphicFramePr>
        <p:xfrm>
          <a:off x="6399445" y="2166092"/>
          <a:ext cx="5563537" cy="4211560"/>
        </p:xfrm>
        <a:graphic>
          <a:graphicData uri="http://schemas.openxmlformats.org/drawingml/2006/chart">
            <c:chart xmlns:c="http://schemas.openxmlformats.org/drawingml/2006/chart" xmlns:r="http://schemas.openxmlformats.org/officeDocument/2006/relationships" r:id="rId3"/>
          </a:graphicData>
        </a:graphic>
      </p:graphicFrame>
      <p:sp>
        <p:nvSpPr>
          <p:cNvPr id="34" name="Rectangle 33">
            <a:extLst>
              <a:ext uri="{FF2B5EF4-FFF2-40B4-BE49-F238E27FC236}">
                <a16:creationId xmlns:a16="http://schemas.microsoft.com/office/drawing/2014/main" id="{EA7DDB4C-1115-E242-A72F-FF1C2B9E3A10}"/>
              </a:ext>
            </a:extLst>
          </p:cNvPr>
          <p:cNvSpPr/>
          <p:nvPr/>
        </p:nvSpPr>
        <p:spPr>
          <a:xfrm>
            <a:off x="6174328" y="2166091"/>
            <a:ext cx="5369334" cy="499901"/>
          </a:xfrm>
          <a:prstGeom prst="rect">
            <a:avLst/>
          </a:prstGeom>
        </p:spPr>
        <p:txBody>
          <a:bodyPr wrap="square" lIns="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TextBox 39">
            <a:extLst>
              <a:ext uri="{FF2B5EF4-FFF2-40B4-BE49-F238E27FC236}">
                <a16:creationId xmlns:a16="http://schemas.microsoft.com/office/drawing/2014/main" id="{27B07B3D-F66A-9646-9C2D-95983657B7C2}"/>
              </a:ext>
            </a:extLst>
          </p:cNvPr>
          <p:cNvSpPr txBox="1"/>
          <p:nvPr/>
        </p:nvSpPr>
        <p:spPr bwMode="gray">
          <a:xfrm>
            <a:off x="661123" y="1608467"/>
            <a:ext cx="5320589" cy="1734438"/>
          </a:xfrm>
          <a:prstGeom prst="rect">
            <a:avLst/>
          </a:prstGeom>
          <a:noFill/>
        </p:spPr>
        <p:txBody>
          <a:bodyPr wrap="square" lIns="0" tIns="0" rIns="0" bIns="0" rtlCol="0">
            <a:no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GB" sz="1400" b="1" i="0" u="none" strike="noStrike" kern="0" cap="none" spc="0" normalizeH="0" baseline="0" noProof="0">
              <a:ln>
                <a:noFill/>
              </a:ln>
              <a:solidFill>
                <a:srgbClr val="353E43"/>
              </a:solidFill>
              <a:effectLst/>
              <a:uLnTx/>
              <a:uFillTx/>
              <a:latin typeface="Arial"/>
              <a:ea typeface="+mn-ea"/>
              <a:cs typeface="Arial"/>
              <a:sym typeface="Arial"/>
            </a:endParaRPr>
          </a:p>
        </p:txBody>
      </p:sp>
      <p:sp>
        <p:nvSpPr>
          <p:cNvPr id="13" name="TextBox 12">
            <a:extLst>
              <a:ext uri="{FF2B5EF4-FFF2-40B4-BE49-F238E27FC236}">
                <a16:creationId xmlns:a16="http://schemas.microsoft.com/office/drawing/2014/main" id="{905965EE-0FE6-76A0-1598-BFF18F9BBBA6}"/>
              </a:ext>
            </a:extLst>
          </p:cNvPr>
          <p:cNvSpPr txBox="1"/>
          <p:nvPr/>
        </p:nvSpPr>
        <p:spPr bwMode="gray">
          <a:xfrm>
            <a:off x="432443" y="1305438"/>
            <a:ext cx="6031714" cy="5357490"/>
          </a:xfrm>
          <a:prstGeom prst="rect">
            <a:avLst/>
          </a:prstGeom>
          <a:noFill/>
        </p:spPr>
        <p:txBody>
          <a:bodyPr wrap="square" lIns="0" tIns="0" rIns="0" bIns="0" rtlCol="0" anchor="t">
            <a:noAutofit/>
          </a:bodyPr>
          <a:lstStyle/>
          <a:p>
            <a:pPr marL="342900" indent="-342900">
              <a:buFont typeface="Symbol" panose="05050102010706020507" pitchFamily="18" charset="2"/>
              <a:buChar char=""/>
            </a:pPr>
            <a:r>
              <a:rPr lang="en-GB" sz="1400" kern="100" dirty="0">
                <a:latin typeface="Arial"/>
                <a:ea typeface="Times New Roman" panose="02020603050405020304" pitchFamily="18" charset="0"/>
                <a:cs typeface="Times New Roman"/>
              </a:rPr>
              <a:t>In March 2023</a:t>
            </a:r>
            <a:r>
              <a:rPr lang="en-GB" sz="1400" kern="100">
                <a:latin typeface="Arial"/>
                <a:ea typeface="Times New Roman" panose="02020603050405020304" pitchFamily="18" charset="0"/>
                <a:cs typeface="Times New Roman"/>
              </a:rPr>
              <a:t>,</a:t>
            </a:r>
            <a:r>
              <a:rPr lang="en-GB" sz="1400" kern="100" dirty="0">
                <a:effectLst/>
                <a:latin typeface="Arial"/>
                <a:ea typeface="Times New Roman" panose="02020603050405020304" pitchFamily="18" charset="0"/>
                <a:cs typeface="Times New Roman"/>
              </a:rPr>
              <a:t> </a:t>
            </a:r>
            <a:r>
              <a:rPr lang="en-GB" sz="1400" kern="100" dirty="0">
                <a:latin typeface="Arial"/>
                <a:ea typeface="Times New Roman" panose="02020603050405020304" pitchFamily="18" charset="0"/>
                <a:cs typeface="Times New Roman"/>
              </a:rPr>
              <a:t>9,710</a:t>
            </a:r>
            <a:r>
              <a:rPr lang="en-GB" sz="1400" kern="100" dirty="0">
                <a:effectLst/>
                <a:latin typeface="Arial"/>
                <a:ea typeface="Times New Roman" panose="02020603050405020304" pitchFamily="18" charset="0"/>
                <a:cs typeface="Times New Roman"/>
              </a:rPr>
              <a:t> children were in care in London, 12% of the national total.</a:t>
            </a:r>
            <a:r>
              <a:rPr lang="en-GB" sz="1400" kern="100" dirty="0">
                <a:latin typeface="Arial"/>
                <a:ea typeface="Times New Roman" panose="02020603050405020304" pitchFamily="18" charset="0"/>
                <a:cs typeface="Times New Roman"/>
              </a:rPr>
              <a:t> There is currently limited data available on h</a:t>
            </a:r>
            <a:r>
              <a:rPr lang="en-GB" sz="1400" kern="100" dirty="0">
                <a:effectLst/>
                <a:latin typeface="Arial"/>
                <a:ea typeface="Times New Roman" panose="02020603050405020304" pitchFamily="18" charset="0"/>
                <a:cs typeface="Times New Roman"/>
              </a:rPr>
              <a:t>ealth outcomes for children in care in London.</a:t>
            </a:r>
            <a:r>
              <a:rPr lang="en-GB" sz="1400" kern="100" baseline="30000" dirty="0">
                <a:effectLst/>
                <a:latin typeface="Arial"/>
                <a:ea typeface="Times New Roman" panose="02020603050405020304" pitchFamily="18" charset="0"/>
                <a:cs typeface="Times New Roman"/>
              </a:rPr>
              <a:t>1</a:t>
            </a:r>
            <a:r>
              <a:rPr lang="en-GB" sz="1400" kern="100" dirty="0">
                <a:effectLst/>
                <a:latin typeface="Arial"/>
                <a:ea typeface="Times New Roman" panose="02020603050405020304" pitchFamily="18" charset="0"/>
                <a:cs typeface="Times New Roman"/>
              </a:rPr>
              <a:t> </a:t>
            </a:r>
            <a:br>
              <a:rPr lang="en-GB" sz="1400" kern="100" dirty="0">
                <a:effectLst/>
                <a:latin typeface="Arial"/>
                <a:ea typeface="Times New Roman" panose="02020603050405020304" pitchFamily="18" charset="0"/>
                <a:cs typeface="Times New Roman" panose="02020603050405020304" pitchFamily="18" charset="0"/>
              </a:rPr>
            </a:br>
            <a:endParaRPr lang="en-GB" sz="1400" kern="100" dirty="0">
              <a:effectLst/>
              <a:latin typeface="Arial"/>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400" kern="100">
                <a:effectLst/>
                <a:latin typeface="Arial"/>
                <a:ea typeface="Times New Roman" panose="02020603050405020304" pitchFamily="18" charset="0"/>
                <a:cs typeface="Times New Roman"/>
              </a:rPr>
              <a:t>London </a:t>
            </a:r>
            <a:r>
              <a:rPr lang="en-GB" sz="1400" kern="100">
                <a:latin typeface="Arial"/>
                <a:cs typeface="Times New Roman"/>
              </a:rPr>
              <a:t>has a higher-than-average percentage of children in care who h</a:t>
            </a:r>
            <a:r>
              <a:rPr lang="en-GB" sz="1400" kern="100">
                <a:effectLst/>
                <a:latin typeface="Arial"/>
                <a:ea typeface="Times New Roman" panose="02020603050405020304" pitchFamily="18" charset="0"/>
                <a:cs typeface="Times New Roman"/>
              </a:rPr>
              <a:t>ave developed a substance misuse issue.</a:t>
            </a:r>
            <a:r>
              <a:rPr lang="en-GB" sz="1400" kern="100" baseline="30000">
                <a:effectLst/>
                <a:latin typeface="Arial"/>
                <a:ea typeface="Times New Roman" panose="02020603050405020304" pitchFamily="18" charset="0"/>
                <a:cs typeface="Times New Roman"/>
              </a:rPr>
              <a:t>2</a:t>
            </a:r>
            <a:br>
              <a:rPr lang="en-GB" sz="1400" kern="100" dirty="0">
                <a:effectLst/>
                <a:latin typeface="Arial" panose="020B0604020202020204" pitchFamily="34" charset="0"/>
                <a:ea typeface="Times New Roman" panose="02020603050405020304" pitchFamily="18" charset="0"/>
                <a:cs typeface="Times New Roman" panose="02020603050405020304" pitchFamily="18" charset="0"/>
              </a:rPr>
            </a:br>
            <a:endParaRPr lang="en-GB" sz="1400" kern="100" dirty="0">
              <a:effectLst/>
              <a:latin typeface="Arial"/>
              <a:ea typeface="Times New Roman" panose="02020603050405020304" pitchFamily="18" charset="0"/>
              <a:cs typeface="Times New Roman" panose="02020603050405020304" pitchFamily="18" charset="0"/>
            </a:endParaRPr>
          </a:p>
          <a:p>
            <a:pPr marL="342900" lvl="0" indent="-342900">
              <a:buFont typeface="Symbol" panose="05050102010706020507" pitchFamily="18" charset="2"/>
              <a:buChar char=""/>
            </a:pPr>
            <a:r>
              <a:rPr lang="en-GB" sz="1400" kern="100" dirty="0">
                <a:effectLst/>
                <a:latin typeface="Arial"/>
                <a:ea typeface="Times New Roman" panose="02020603050405020304" pitchFamily="18" charset="0"/>
                <a:cs typeface="Times New Roman"/>
              </a:rPr>
              <a:t>Looked after children can be at a higher risk of missing out on childhood vaccinations. London has the lowest percentage nationally of children in care who are up to date with the vaccinations in the NHS routine list</a:t>
            </a:r>
            <a:r>
              <a:rPr lang="en-GB" sz="1400" kern="100" dirty="0">
                <a:latin typeface="Arial"/>
                <a:cs typeface="Times New Roman"/>
              </a:rPr>
              <a:t>. London is around the national average in uptake </a:t>
            </a:r>
            <a:r>
              <a:rPr lang="en-GB" sz="1400" kern="100" dirty="0">
                <a:effectLst/>
                <a:latin typeface="Arial"/>
                <a:ea typeface="Times New Roman" panose="02020603050405020304" pitchFamily="18" charset="0"/>
                <a:cs typeface="Times New Roman"/>
              </a:rPr>
              <a:t>of annual health checks and dental checks for children in care.</a:t>
            </a:r>
            <a:r>
              <a:rPr lang="en-GB" sz="1400" kern="100" baseline="30000" dirty="0">
                <a:effectLst/>
                <a:latin typeface="Arial"/>
                <a:ea typeface="Times New Roman" panose="02020603050405020304" pitchFamily="18" charset="0"/>
                <a:cs typeface="Times New Roman"/>
              </a:rPr>
              <a:t>3</a:t>
            </a:r>
            <a:br>
              <a:rPr lang="en-GB" sz="1400" kern="100" dirty="0">
                <a:effectLst/>
                <a:latin typeface="Arial" panose="020B0604020202020204" pitchFamily="34" charset="0"/>
                <a:ea typeface="Times New Roman" panose="02020603050405020304" pitchFamily="18" charset="0"/>
                <a:cs typeface="Times New Roman" panose="02020603050405020304" pitchFamily="18" charset="0"/>
              </a:rPr>
            </a:br>
            <a:endParaRPr lang="en-GB" sz="1400" kern="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en-GB" sz="1400" kern="100" dirty="0">
                <a:effectLst/>
                <a:latin typeface="Arial"/>
                <a:ea typeface="Times New Roman" panose="02020603050405020304" pitchFamily="18" charset="0"/>
                <a:cs typeface="Times New Roman"/>
              </a:rPr>
              <a:t>In </a:t>
            </a:r>
            <a:r>
              <a:rPr lang="en-GB" sz="1400" kern="100" dirty="0">
                <a:latin typeface="Arial"/>
                <a:ea typeface="Times New Roman" panose="02020603050405020304" pitchFamily="18" charset="0"/>
                <a:cs typeface="Times New Roman"/>
              </a:rPr>
              <a:t>2023/24</a:t>
            </a:r>
            <a:r>
              <a:rPr lang="en-GB" sz="1400" kern="100" dirty="0">
                <a:effectLst/>
                <a:latin typeface="Arial"/>
                <a:ea typeface="Times New Roman" panose="02020603050405020304" pitchFamily="18" charset="0"/>
                <a:cs typeface="Times New Roman"/>
              </a:rPr>
              <a:t>, </a:t>
            </a:r>
            <a:r>
              <a:rPr lang="en-GB" sz="1400" kern="100" dirty="0">
                <a:latin typeface="Arial"/>
                <a:ea typeface="Times New Roman" panose="02020603050405020304" pitchFamily="18" charset="0"/>
                <a:cs typeface="Times New Roman"/>
              </a:rPr>
              <a:t>58.5% of looked after children in London were recorded as having Special Educational Needs, compared to 17.4% of all pupils. </a:t>
            </a:r>
            <a:r>
              <a:rPr lang="en-GB" sz="1400" kern="100">
                <a:latin typeface="Arial"/>
                <a:ea typeface="Times New Roman" panose="02020603050405020304" pitchFamily="18" charset="0"/>
                <a:cs typeface="Times New Roman"/>
              </a:rPr>
              <a:t>Looked</a:t>
            </a:r>
            <a:r>
              <a:rPr lang="en-GB" sz="1400" kern="100">
                <a:effectLst/>
                <a:latin typeface="Arial"/>
                <a:ea typeface="Times New Roman" panose="02020603050405020304" pitchFamily="18" charset="0"/>
                <a:cs typeface="Times New Roman"/>
              </a:rPr>
              <a:t> </a:t>
            </a:r>
            <a:r>
              <a:rPr lang="en-GB" sz="1400" kern="100" dirty="0">
                <a:effectLst/>
                <a:latin typeface="Arial"/>
                <a:ea typeface="Times New Roman" panose="02020603050405020304" pitchFamily="18" charset="0"/>
                <a:cs typeface="Times New Roman"/>
              </a:rPr>
              <a:t>after children with SEN were almost three times more likely to </a:t>
            </a:r>
            <a:r>
              <a:rPr lang="en-GB" sz="1400" kern="100" dirty="0">
                <a:latin typeface="Arial"/>
                <a:ea typeface="Times New Roman" panose="02020603050405020304" pitchFamily="18" charset="0"/>
                <a:cs typeface="Times New Roman"/>
              </a:rPr>
              <a:t>have needs related to social, emotional and mental health than all pupils with SEN (Fig. 7).</a:t>
            </a:r>
            <a:r>
              <a:rPr lang="en-GB" sz="1400" kern="100" baseline="30000" dirty="0">
                <a:latin typeface="Arial"/>
                <a:ea typeface="Times New Roman" panose="02020603050405020304" pitchFamily="18" charset="0"/>
                <a:cs typeface="Times New Roman"/>
              </a:rPr>
              <a:t>4</a:t>
            </a:r>
            <a:br>
              <a:rPr lang="en-GB" sz="1400" kern="100" dirty="0">
                <a:effectLst/>
                <a:latin typeface="Arial" panose="020B0604020202020204" pitchFamily="34" charset="0"/>
                <a:ea typeface="Times New Roman" panose="02020603050405020304" pitchFamily="18" charset="0"/>
                <a:cs typeface="Times New Roman" panose="02020603050405020304" pitchFamily="18" charset="0"/>
              </a:rPr>
            </a:br>
            <a:endParaRPr lang="en-GB" sz="1400" kern="100" dirty="0">
              <a:effectLst/>
              <a:latin typeface="Arial"/>
              <a:ea typeface="Times New Roman" panose="02020603050405020304" pitchFamily="18" charset="0"/>
              <a:cs typeface="Times New Roman" panose="02020603050405020304" pitchFamily="18" charset="0"/>
            </a:endParaRPr>
          </a:p>
          <a:p>
            <a:pPr marL="342900" indent="-342900">
              <a:buFont typeface="Symbol" panose="05050102010706020507" pitchFamily="18" charset="2"/>
              <a:buChar char=""/>
            </a:pPr>
            <a:r>
              <a:rPr lang="en-GB" sz="1400" kern="100" dirty="0">
                <a:effectLst/>
                <a:latin typeface="Arial"/>
                <a:ea typeface="Times New Roman" panose="02020603050405020304" pitchFamily="18" charset="0"/>
                <a:cs typeface="Times New Roman"/>
              </a:rPr>
              <a:t>In </a:t>
            </a:r>
            <a:r>
              <a:rPr lang="en-GB" sz="1400" kern="100">
                <a:latin typeface="Arial"/>
                <a:ea typeface="Times New Roman" panose="02020603050405020304" pitchFamily="18" charset="0"/>
                <a:cs typeface="Times New Roman"/>
              </a:rPr>
              <a:t>England pupils in key social care groups perform less well than their peers across all Key Stage </a:t>
            </a:r>
            <a:r>
              <a:rPr lang="en-GB" sz="1400" kern="100" dirty="0">
                <a:latin typeface="Arial"/>
                <a:ea typeface="Times New Roman" panose="02020603050405020304" pitchFamily="18" charset="0"/>
                <a:cs typeface="Times New Roman"/>
              </a:rPr>
              <a:t>4</a:t>
            </a:r>
            <a:r>
              <a:rPr lang="en-GB" sz="1400" kern="100">
                <a:latin typeface="Arial"/>
                <a:ea typeface="Times New Roman" panose="02020603050405020304" pitchFamily="18" charset="0"/>
                <a:cs typeface="Times New Roman"/>
              </a:rPr>
              <a:t> metrics. However, looked after children and children in need are much more likely to have a SEN.</a:t>
            </a:r>
            <a:r>
              <a:rPr lang="en-GB" sz="1400" kern="100" baseline="30000">
                <a:latin typeface="Arial"/>
                <a:ea typeface="Times New Roman" panose="02020603050405020304" pitchFamily="18" charset="0"/>
                <a:cs typeface="Times New Roman"/>
              </a:rPr>
              <a:t>5</a:t>
            </a:r>
            <a:r>
              <a:rPr lang="en-GB" sz="1400" kern="100">
                <a:latin typeface="Arial"/>
                <a:ea typeface="Times New Roman" panose="02020603050405020304" pitchFamily="18" charset="0"/>
                <a:cs typeface="Times New Roman"/>
              </a:rPr>
              <a:t> </a:t>
            </a:r>
            <a:endParaRPr lang="en-GB" sz="1400" kern="100" dirty="0">
              <a:effectLst/>
              <a:latin typeface="Arial"/>
              <a:ea typeface="Times New Roman" panose="02020603050405020304" pitchFamily="18" charset="0"/>
              <a:cs typeface="Times New Roman"/>
            </a:endParaRPr>
          </a:p>
          <a:p>
            <a:pPr algn="l" rtl="0" fontAlgn="base">
              <a:buFont typeface="Arial" panose="020B0604020202020204" pitchFamily="34" charset="0"/>
              <a:buChar char="•"/>
            </a:pPr>
            <a:endParaRPr lang="en-US" sz="1400" b="0" i="0" u="none" strike="noStrike" kern="0" cap="none" spc="0" normalizeH="0" baseline="0" noProof="0" dirty="0">
              <a:ln>
                <a:noFill/>
              </a:ln>
              <a:effectLst/>
              <a:uLnTx/>
              <a:uFillTx/>
              <a:cs typeface="Arial"/>
            </a:endParaRPr>
          </a:p>
        </p:txBody>
      </p:sp>
      <p:sp>
        <p:nvSpPr>
          <p:cNvPr id="10" name="Title 2">
            <a:extLst>
              <a:ext uri="{FF2B5EF4-FFF2-40B4-BE49-F238E27FC236}">
                <a16:creationId xmlns:a16="http://schemas.microsoft.com/office/drawing/2014/main" id="{6115FFDB-56EA-4BB8-8D8C-F351B5E7EF8A}"/>
              </a:ext>
            </a:extLst>
          </p:cNvPr>
          <p:cNvSpPr txBox="1">
            <a:spLocks/>
          </p:cNvSpPr>
          <p:nvPr/>
        </p:nvSpPr>
        <p:spPr>
          <a:xfrm>
            <a:off x="432615" y="383418"/>
            <a:ext cx="11046354" cy="923289"/>
          </a:xfrm>
          <a:prstGeom prst="rect">
            <a:avLst/>
          </a:prstGeom>
          <a:noFill/>
          <a:ln w="25400" cap="flat" cmpd="sng" algn="ctr">
            <a:noFill/>
            <a:prstDash val="solid"/>
          </a:ln>
        </p:spPr>
        <p:style>
          <a:lnRef idx="2">
            <a:schemeClr val="dk1">
              <a:shade val="50000"/>
            </a:schemeClr>
          </a:lnRef>
          <a:fillRef idx="1">
            <a:schemeClr val="dk1"/>
          </a:fillRef>
          <a:effectRef idx="0">
            <a:schemeClr val="dk1"/>
          </a:effectRef>
          <a:fontRef idx="minor">
            <a:schemeClr val="lt1"/>
          </a:fontRef>
        </p:style>
        <p:txBody>
          <a:bodyPr spcFirstLastPara="1" wrap="square" lIns="0" tIns="45700" rIns="91425" bIns="45700" anchor="t" anchorCtr="0">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2800"/>
              <a:buFont typeface="Arial"/>
              <a:buNone/>
              <a:defRPr sz="2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srgbClr val="EE266D"/>
              </a:buClr>
              <a:buSzPts val="2800"/>
              <a:buFont typeface="Arial"/>
              <a:buNone/>
              <a:tabLst/>
              <a:defRPr/>
            </a:pPr>
            <a:r>
              <a:rPr kumimoji="0" lang="en-GB"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rPr>
              <a:t>CHILDREN IN CARE HAVE POORER HEALTH AND EDUCATIONAL OUTCOMES RELATIVE TO PEERS</a:t>
            </a:r>
            <a:endParaRPr kumimoji="0" lang="en-US" sz="3000" b="1" i="0" u="none" strike="noStrike" kern="0" cap="none" spc="190" normalizeH="0" baseline="0" noProof="0">
              <a:ln>
                <a:noFill/>
              </a:ln>
              <a:solidFill>
                <a:srgbClr val="0082B3"/>
              </a:solidFill>
              <a:effectLst/>
              <a:uLnTx/>
              <a:uFillTx/>
              <a:latin typeface="Arial" panose="020B0604020202020204" pitchFamily="34" charset="0"/>
              <a:ea typeface="Aktiv Grotesk" panose="020B0504020202020204" pitchFamily="34" charset="0"/>
              <a:cs typeface="Arial" panose="020B0604020202020204" pitchFamily="34" charset="0"/>
              <a:sym typeface="Arial"/>
            </a:endParaRPr>
          </a:p>
        </p:txBody>
      </p:sp>
      <p:sp>
        <p:nvSpPr>
          <p:cNvPr id="15" name="Rectangle 14">
            <a:extLst>
              <a:ext uri="{FF2B5EF4-FFF2-40B4-BE49-F238E27FC236}">
                <a16:creationId xmlns:a16="http://schemas.microsoft.com/office/drawing/2014/main" id="{0CE99314-1625-4866-BFEC-3D1E27FA19DA}"/>
              </a:ext>
            </a:extLst>
          </p:cNvPr>
          <p:cNvSpPr/>
          <p:nvPr/>
        </p:nvSpPr>
        <p:spPr>
          <a:xfrm>
            <a:off x="661123" y="6287653"/>
            <a:ext cx="11293810" cy="661720"/>
          </a:xfrm>
          <a:prstGeom prst="rect">
            <a:avLst/>
          </a:prstGeom>
        </p:spPr>
        <p:txBody>
          <a:bodyPr wrap="square" lIns="91440" tIns="45720" rIns="91440" bIns="45720" anchor="t">
            <a:spAutoFit/>
          </a:bodyPr>
          <a:lstStyle/>
          <a:p>
            <a:pPr>
              <a:defRPr/>
            </a:pPr>
            <a:r>
              <a:rPr kumimoji="0" lang="en-GB" sz="900" b="0" i="0" u="none" strike="noStrike" kern="1200" cap="none" spc="0" normalizeH="0" baseline="0" noProof="0">
                <a:ln>
                  <a:noFill/>
                </a:ln>
                <a:solidFill>
                  <a:srgbClr val="353E43"/>
                </a:solidFill>
                <a:effectLst/>
                <a:uLnTx/>
                <a:uFillTx/>
                <a:latin typeface="Arial"/>
                <a:ea typeface="+mn-ea"/>
                <a:cs typeface="Arial"/>
              </a:rPr>
              <a:t>Source: (1) </a:t>
            </a:r>
            <a:r>
              <a:rPr kumimoji="0" lang="en-GB" sz="900" b="0" i="0" u="none" strike="noStrike" kern="1200" cap="none" spc="0" normalizeH="0" baseline="0" noProof="0">
                <a:ln>
                  <a:noFill/>
                </a:ln>
                <a:solidFill>
                  <a:srgbClr val="353E43"/>
                </a:solidFill>
                <a:effectLst/>
                <a:uLnTx/>
                <a:uFillTx/>
                <a:latin typeface="Arial"/>
                <a:ea typeface="+mn-ea"/>
                <a:cs typeface="Arial"/>
                <a:hlinkClick r:id="rId4"/>
              </a:rPr>
              <a:t>Children looked after in England including adoptions</a:t>
            </a:r>
            <a:r>
              <a:rPr kumimoji="0" lang="en-GB" sz="900" b="0" i="0" u="none" strike="noStrike" kern="1200" cap="none" spc="0" normalizeH="0" baseline="0" noProof="0">
                <a:ln>
                  <a:noFill/>
                </a:ln>
                <a:solidFill>
                  <a:srgbClr val="353E43"/>
                </a:solidFill>
                <a:effectLst/>
                <a:uLnTx/>
                <a:uFillTx/>
                <a:latin typeface="Arial"/>
                <a:ea typeface="+mn-ea"/>
                <a:cs typeface="Arial"/>
              </a:rPr>
              <a:t>, DfE. </a:t>
            </a:r>
            <a:r>
              <a:rPr lang="en-GB" sz="900">
                <a:solidFill>
                  <a:srgbClr val="353E43"/>
                </a:solidFill>
                <a:latin typeface="Arial"/>
                <a:cs typeface="Arial"/>
              </a:rPr>
              <a:t>(2) </a:t>
            </a:r>
            <a:r>
              <a:rPr lang="en-GB" sz="900">
                <a:solidFill>
                  <a:srgbClr val="353E43"/>
                </a:solidFill>
                <a:latin typeface="Arial"/>
                <a:cs typeface="Arial"/>
                <a:hlinkClick r:id="rId4"/>
              </a:rPr>
              <a:t>Children looked after in England including adoptions, CLA for 12 months, substance use outcomes</a:t>
            </a:r>
            <a:r>
              <a:rPr lang="en-GB" sz="900">
                <a:solidFill>
                  <a:srgbClr val="353E43"/>
                </a:solidFill>
                <a:latin typeface="Arial"/>
                <a:cs typeface="Arial"/>
              </a:rPr>
              <a:t>, DfE (3) </a:t>
            </a:r>
            <a:r>
              <a:rPr lang="en-GB" sz="900">
                <a:solidFill>
                  <a:srgbClr val="353E43"/>
                </a:solidFill>
                <a:latin typeface="Arial"/>
                <a:cs typeface="Arial"/>
                <a:hlinkClick r:id="" action="ppaction://noaction"/>
              </a:rPr>
              <a:t>Children looked after in England including adoptions, CLA for 12 months, health outcomes</a:t>
            </a:r>
            <a:r>
              <a:rPr lang="en-GB" sz="900">
                <a:solidFill>
                  <a:srgbClr val="353E43"/>
                </a:solidFill>
                <a:latin typeface="Arial"/>
                <a:cs typeface="Arial"/>
              </a:rPr>
              <a:t>, DfE (4) </a:t>
            </a:r>
            <a:r>
              <a:rPr lang="en-GB" sz="900">
                <a:solidFill>
                  <a:srgbClr val="353E43"/>
                </a:solidFill>
                <a:latin typeface="Arial"/>
                <a:cs typeface="Arial"/>
                <a:hlinkClick r:id="rId5"/>
              </a:rPr>
              <a:t>Children looked after with SEN</a:t>
            </a:r>
            <a:r>
              <a:rPr lang="en-GB" sz="900">
                <a:solidFill>
                  <a:srgbClr val="353E43"/>
                </a:solidFill>
                <a:latin typeface="Arial"/>
                <a:cs typeface="Arial"/>
              </a:rPr>
              <a:t>, DfE and </a:t>
            </a:r>
            <a:r>
              <a:rPr lang="en-GB" sz="900">
                <a:solidFill>
                  <a:srgbClr val="353E43"/>
                </a:solidFill>
                <a:latin typeface="Arial"/>
                <a:cs typeface="Arial"/>
                <a:hlinkClick r:id="rId6"/>
              </a:rPr>
              <a:t>Special education needs in England</a:t>
            </a:r>
            <a:r>
              <a:rPr lang="en-GB" sz="900">
                <a:solidFill>
                  <a:srgbClr val="353E43"/>
                </a:solidFill>
                <a:latin typeface="Arial"/>
                <a:cs typeface="Arial"/>
              </a:rPr>
              <a:t>, DfE.   (5) </a:t>
            </a:r>
            <a:r>
              <a:rPr lang="en-GB" sz="900">
                <a:solidFill>
                  <a:srgbClr val="353E43"/>
                </a:solidFill>
                <a:latin typeface="Arial"/>
                <a:cs typeface="Arial"/>
                <a:hlinkClick r:id="rId7"/>
              </a:rPr>
              <a:t>Outcomes for children in need, including children looked after by local authorities in England</a:t>
            </a:r>
            <a:r>
              <a:rPr lang="en-GB" sz="900">
                <a:solidFill>
                  <a:srgbClr val="353E43"/>
                </a:solidFill>
                <a:latin typeface="Arial"/>
                <a:cs typeface="Arial"/>
              </a:rPr>
              <a:t>, DfE. (5) </a:t>
            </a:r>
            <a:r>
              <a:rPr lang="en-GB" sz="900">
                <a:solidFill>
                  <a:srgbClr val="353E43"/>
                </a:solidFill>
                <a:latin typeface="Arial"/>
                <a:cs typeface="Arial"/>
                <a:hlinkClick r:id="rId8"/>
              </a:rPr>
              <a:t>Outcomes for children in need</a:t>
            </a:r>
            <a:r>
              <a:rPr lang="en-GB" sz="900">
                <a:solidFill>
                  <a:srgbClr val="353E43"/>
                </a:solidFill>
                <a:latin typeface="Arial"/>
                <a:cs typeface="Arial"/>
              </a:rPr>
              <a:t>, DfE.</a:t>
            </a:r>
            <a:endParaRPr lang="en-GB" sz="900">
              <a:solidFill>
                <a:srgbClr val="353E43"/>
              </a:solidFill>
              <a:latin typeface="Arial"/>
              <a:cs typeface="Arial" panose="020B0604020202020204" pitchFamily="34" charset="0"/>
            </a:endParaRPr>
          </a:p>
          <a:p>
            <a:pPr>
              <a:defRPr/>
            </a:pPr>
            <a:endParaRPr lang="en-GB" sz="1000">
              <a:solidFill>
                <a:srgbClr val="353E43"/>
              </a:solidFill>
              <a:latin typeface="Arial"/>
              <a:cs typeface="Arial" panose="020B0604020202020204" pitchFamily="34" charset="0"/>
            </a:endParaRPr>
          </a:p>
        </p:txBody>
      </p:sp>
      <p:sp>
        <p:nvSpPr>
          <p:cNvPr id="2" name="Text Placeholder 5">
            <a:extLst>
              <a:ext uri="{FF2B5EF4-FFF2-40B4-BE49-F238E27FC236}">
                <a16:creationId xmlns:a16="http://schemas.microsoft.com/office/drawing/2014/main" id="{4D872F54-897F-B61B-464F-78EF22AE420D}"/>
              </a:ext>
            </a:extLst>
          </p:cNvPr>
          <p:cNvSpPr txBox="1">
            <a:spLocks/>
          </p:cNvSpPr>
          <p:nvPr/>
        </p:nvSpPr>
        <p:spPr>
          <a:xfrm>
            <a:off x="6658187" y="1585246"/>
            <a:ext cx="5073204" cy="578872"/>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GB" sz="2000" b="1" kern="1200" dirty="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sz="1400" b="1" i="0" u="none" strike="noStrike" kern="1200" cap="none" spc="0" normalizeH="0" baseline="0" noProof="0" dirty="0">
                <a:ln>
                  <a:noFill/>
                </a:ln>
                <a:solidFill>
                  <a:srgbClr val="353E43"/>
                </a:solidFill>
                <a:effectLst/>
                <a:uLnTx/>
                <a:uFillTx/>
                <a:latin typeface="Arial" panose="020B0604020202020204" pitchFamily="34" charset="0"/>
                <a:ea typeface="+mn-ea"/>
                <a:cs typeface="Arial"/>
                <a:sym typeface="Arial"/>
              </a:rPr>
              <a:t>Fig </a:t>
            </a:r>
            <a:r>
              <a:rPr lang="en-US" sz="1400" dirty="0">
                <a:solidFill>
                  <a:srgbClr val="353E43"/>
                </a:solidFill>
                <a:cs typeface="Arial"/>
                <a:sym typeface="Arial"/>
              </a:rPr>
              <a:t>7</a:t>
            </a:r>
            <a:r>
              <a:rPr kumimoji="0" lang="en-US" sz="1400" b="1" i="0" u="none" strike="noStrike" kern="1200" cap="none" spc="0" normalizeH="0" baseline="0" noProof="0" dirty="0">
                <a:ln>
                  <a:noFill/>
                </a:ln>
                <a:solidFill>
                  <a:srgbClr val="353E43"/>
                </a:solidFill>
                <a:effectLst/>
                <a:uLnTx/>
                <a:uFillTx/>
                <a:latin typeface="Arial" panose="020B0604020202020204" pitchFamily="34" charset="0"/>
                <a:ea typeface="+mn-ea"/>
                <a:cs typeface="Arial"/>
                <a:sym typeface="Arial"/>
              </a:rPr>
              <a:t>. Primary special educational need (SEN) for all children and for looked after children in London with SEN (EHC plan and/or SEN support), 2023/24</a:t>
            </a:r>
            <a:r>
              <a:rPr kumimoji="0" lang="en-US" sz="1400" b="0" i="0" u="none" strike="noStrike" kern="1200" cap="none" spc="0" normalizeH="0" baseline="30000" noProof="0" dirty="0">
                <a:ln>
                  <a:noFill/>
                </a:ln>
                <a:solidFill>
                  <a:srgbClr val="353E43"/>
                </a:solidFill>
                <a:effectLst/>
                <a:uLnTx/>
                <a:uFillTx/>
                <a:latin typeface="Arial" panose="020B0604020202020204" pitchFamily="34" charset="0"/>
                <a:ea typeface="+mn-ea"/>
                <a:cs typeface="Arial"/>
                <a:sym typeface="Arial"/>
              </a:rPr>
              <a:t>4</a:t>
            </a:r>
          </a:p>
        </p:txBody>
      </p:sp>
    </p:spTree>
    <p:extLst>
      <p:ext uri="{BB962C8B-B14F-4D97-AF65-F5344CB8AC3E}">
        <p14:creationId xmlns:p14="http://schemas.microsoft.com/office/powerpoint/2010/main" val="2361908488"/>
      </p:ext>
    </p:extLst>
  </p:cSld>
  <p:clrMapOvr>
    <a:masterClrMapping/>
  </p:clrMapOvr>
</p:sld>
</file>

<file path=ppt/theme/theme1.xml><?xml version="1.0" encoding="utf-8"?>
<a:theme xmlns:a="http://schemas.openxmlformats.org/drawingml/2006/main" name="2_CONTENT_MOL">
  <a:themeElements>
    <a:clrScheme name="MOL2">
      <a:dk1>
        <a:srgbClr val="353E43"/>
      </a:dk1>
      <a:lt1>
        <a:srgbClr val="FFFFFF"/>
      </a:lt1>
      <a:dk2>
        <a:srgbClr val="5C6970"/>
      </a:dk2>
      <a:lt2>
        <a:srgbClr val="A3A3A3"/>
      </a:lt2>
      <a:accent1>
        <a:srgbClr val="EE266D"/>
      </a:accent1>
      <a:accent2>
        <a:srgbClr val="5C6970"/>
      </a:accent2>
      <a:accent3>
        <a:srgbClr val="00AEEF"/>
      </a:accent3>
      <a:accent4>
        <a:srgbClr val="E95814"/>
      </a:accent4>
      <a:accent5>
        <a:srgbClr val="792D89"/>
      </a:accent5>
      <a:accent6>
        <a:srgbClr val="008D48"/>
      </a:accent6>
      <a:hlink>
        <a:srgbClr val="5C6970"/>
      </a:hlink>
      <a:folHlink>
        <a:srgbClr val="A3A3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1EDCB13523884EAB5BBCBE47F39CDA" ma:contentTypeVersion="6" ma:contentTypeDescription="Create a new document." ma:contentTypeScope="" ma:versionID="d1d3d6e2b6ca61be66ec1ba78b7dc638">
  <xsd:schema xmlns:xsd="http://www.w3.org/2001/XMLSchema" xmlns:xs="http://www.w3.org/2001/XMLSchema" xmlns:p="http://schemas.microsoft.com/office/2006/metadata/properties" xmlns:ns2="4ce18f29-8878-4ae7-902a-3f9b24d7a303" xmlns:ns3="d156c98e-53f4-447c-bd60-b495967c1401" targetNamespace="http://schemas.microsoft.com/office/2006/metadata/properties" ma:root="true" ma:fieldsID="3e3870328acc29dfe70f0efa58c06af4" ns2:_="" ns3:_="">
    <xsd:import namespace="4ce18f29-8878-4ae7-902a-3f9b24d7a303"/>
    <xsd:import namespace="d156c98e-53f4-447c-bd60-b495967c140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8f29-8878-4ae7-902a-3f9b24d7a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56c98e-53f4-447c-bd60-b495967c140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AF501E-A3E0-49A0-A225-4BF43714DB38}">
  <ds:schemaRefs>
    <ds:schemaRef ds:uri="4ce18f29-8878-4ae7-902a-3f9b24d7a303"/>
    <ds:schemaRef ds:uri="http://schemas.microsoft.com/office/2006/documentManagement/types"/>
    <ds:schemaRef ds:uri="http://schemas.microsoft.com/office/infopath/2007/PartnerControls"/>
    <ds:schemaRef ds:uri="d156c98e-53f4-447c-bd60-b495967c1401"/>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1E13B27-0C52-4745-8547-2A0C7C2D3437}">
  <ds:schemaRefs>
    <ds:schemaRef ds:uri="4ce18f29-8878-4ae7-902a-3f9b24d7a303"/>
    <ds:schemaRef ds:uri="d156c98e-53f4-447c-bd60-b495967c14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78B490-4614-4ADB-9E8E-39D17F0552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TotalTime>
  <Words>3861</Words>
  <Application>Microsoft Office PowerPoint</Application>
  <PresentationFormat>Widescreen</PresentationFormat>
  <Paragraphs>211</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Courier New</vt:lpstr>
      <vt:lpstr>Foundry Form Sans</vt:lpstr>
      <vt:lpstr>Source Sans Pro</vt:lpstr>
      <vt:lpstr>Symbol</vt:lpstr>
      <vt:lpstr>Wingdings</vt:lpstr>
      <vt:lpstr>2_CONTENT_MOL</vt:lpstr>
      <vt:lpstr>Office Theme</vt:lpstr>
      <vt:lpstr>HEALTH INEQUALITIES IN LONDON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MMR VACCINATION COVERAGE IN LONDON</vt:lpstr>
      <vt:lpstr>END</vt:lpstr>
    </vt:vector>
  </TitlesOfParts>
  <Company>Department of Health and Social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INEQUALITIES IN LONDON</dc:title>
  <dc:creator>MacDonald, Huw</dc:creator>
  <cp:lastModifiedBy>Ellie Bloom</cp:lastModifiedBy>
  <cp:revision>20</cp:revision>
  <dcterms:created xsi:type="dcterms:W3CDTF">2024-03-08T15:01:01Z</dcterms:created>
  <dcterms:modified xsi:type="dcterms:W3CDTF">2024-12-05T13:23:46Z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0x0101002B1EDCB13523884EAB5BBCBE47F39CDA</vt:lpwstr>
  </property>
</Properties>
</file>