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C2_A0F16A76.xml" ContentType="application/vnd.ms-powerpoint.comment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429" r:id="rId5"/>
    <p:sldId id="4434" r:id="rId6"/>
    <p:sldId id="4540" r:id="rId7"/>
    <p:sldId id="4541" r:id="rId8"/>
    <p:sldId id="4542" r:id="rId9"/>
    <p:sldId id="4543" r:id="rId10"/>
    <p:sldId id="4544" r:id="rId11"/>
    <p:sldId id="4547" r:id="rId12"/>
    <p:sldId id="4548" r:id="rId13"/>
    <p:sldId id="4546" r:id="rId14"/>
    <p:sldId id="4549" r:id="rId15"/>
    <p:sldId id="45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CABE6E-81F5-5171-74F2-9CB06A3FC362}" name="Emer OConnell" initials="EO" userId="S::Emer.OConnell@london.gov.uk::59485177-4340-4f3b-acda-860dd9f4f1c2" providerId="AD"/>
  <p188:author id="{AB872DAF-62DD-3A4F-AD18-F842CF5F630E}" name="Billett, Julie" initials="BJ" userId="S::julie.billett_dhsc.gov.uk#ext#@greaterlondonauthority.onmicrosoft.com::88af5e1f-859f-4f51-8d4f-ce1174dbd3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484" autoAdjust="0"/>
  </p:normalViewPr>
  <p:slideViewPr>
    <p:cSldViewPr snapToGrid="0">
      <p:cViewPr varScale="1">
        <p:scale>
          <a:sx n="71" d="100"/>
          <a:sy n="71" d="100"/>
        </p:scale>
        <p:origin x="45"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Donald, Huw" userId="74045476-16c4-453d-ac00-a48957556bf5" providerId="ADAL" clId="{78983045-4CB3-46D3-B555-933DF102B961}"/>
    <pc:docChg chg="undo custSel modSld">
      <pc:chgData name="MacDonald, Huw" userId="74045476-16c4-453d-ac00-a48957556bf5" providerId="ADAL" clId="{78983045-4CB3-46D3-B555-933DF102B961}" dt="2024-05-20T14:48:55.484" v="612" actId="404"/>
      <pc:docMkLst>
        <pc:docMk/>
      </pc:docMkLst>
      <pc:sldChg chg="addSp delSp modSp">
        <pc:chgData name="MacDonald, Huw" userId="74045476-16c4-453d-ac00-a48957556bf5" providerId="ADAL" clId="{78983045-4CB3-46D3-B555-933DF102B961}" dt="2024-05-07T10:28:54.820" v="609"/>
        <pc:sldMkLst>
          <pc:docMk/>
          <pc:sldMk cId="3779824878" sldId="4429"/>
        </pc:sldMkLst>
        <pc:picChg chg="add mod">
          <ac:chgData name="MacDonald, Huw" userId="74045476-16c4-453d-ac00-a48957556bf5" providerId="ADAL" clId="{78983045-4CB3-46D3-B555-933DF102B961}" dt="2024-05-07T10:28:54.820" v="609"/>
          <ac:picMkLst>
            <pc:docMk/>
            <pc:sldMk cId="3779824878" sldId="4429"/>
            <ac:picMk id="2" creationId="{C2522037-5066-761B-E491-FA5349004796}"/>
          </ac:picMkLst>
        </pc:picChg>
        <pc:picChg chg="del">
          <ac:chgData name="MacDonald, Huw" userId="74045476-16c4-453d-ac00-a48957556bf5" providerId="ADAL" clId="{78983045-4CB3-46D3-B555-933DF102B961}" dt="2024-05-07T10:28:53.895" v="608" actId="478"/>
          <ac:picMkLst>
            <pc:docMk/>
            <pc:sldMk cId="3779824878" sldId="4429"/>
            <ac:picMk id="3" creationId="{91814371-FF36-9B63-AF77-DEDE5BD2D7B5}"/>
          </ac:picMkLst>
        </pc:picChg>
        <pc:picChg chg="add mod">
          <ac:chgData name="MacDonald, Huw" userId="74045476-16c4-453d-ac00-a48957556bf5" providerId="ADAL" clId="{78983045-4CB3-46D3-B555-933DF102B961}" dt="2024-05-07T10:28:54.820" v="609"/>
          <ac:picMkLst>
            <pc:docMk/>
            <pc:sldMk cId="3779824878" sldId="4429"/>
            <ac:picMk id="4" creationId="{96354320-316E-3B76-110C-D16A031E39E5}"/>
          </ac:picMkLst>
        </pc:picChg>
        <pc:picChg chg="del">
          <ac:chgData name="MacDonald, Huw" userId="74045476-16c4-453d-ac00-a48957556bf5" providerId="ADAL" clId="{78983045-4CB3-46D3-B555-933DF102B961}" dt="2024-05-07T10:28:53.895" v="608" actId="478"/>
          <ac:picMkLst>
            <pc:docMk/>
            <pc:sldMk cId="3779824878" sldId="4429"/>
            <ac:picMk id="5" creationId="{7B12BC1E-1725-6D1B-1283-800B0BAEEC8B}"/>
          </ac:picMkLst>
        </pc:picChg>
        <pc:picChg chg="del">
          <ac:chgData name="MacDonald, Huw" userId="74045476-16c4-453d-ac00-a48957556bf5" providerId="ADAL" clId="{78983045-4CB3-46D3-B555-933DF102B961}" dt="2024-05-07T10:28:53.895" v="608" actId="478"/>
          <ac:picMkLst>
            <pc:docMk/>
            <pc:sldMk cId="3779824878" sldId="4429"/>
            <ac:picMk id="7" creationId="{657893C8-BF52-3B6E-E164-220AA7B8FE53}"/>
          </ac:picMkLst>
        </pc:picChg>
        <pc:picChg chg="add mod">
          <ac:chgData name="MacDonald, Huw" userId="74045476-16c4-453d-ac00-a48957556bf5" providerId="ADAL" clId="{78983045-4CB3-46D3-B555-933DF102B961}" dt="2024-05-07T10:28:54.820" v="609"/>
          <ac:picMkLst>
            <pc:docMk/>
            <pc:sldMk cId="3779824878" sldId="4429"/>
            <ac:picMk id="8" creationId="{9D9B1099-FBF7-92C3-03F8-A5B5F0E4BB1F}"/>
          </ac:picMkLst>
        </pc:picChg>
        <pc:picChg chg="add mod">
          <ac:chgData name="MacDonald, Huw" userId="74045476-16c4-453d-ac00-a48957556bf5" providerId="ADAL" clId="{78983045-4CB3-46D3-B555-933DF102B961}" dt="2024-05-07T10:28:54.820" v="609"/>
          <ac:picMkLst>
            <pc:docMk/>
            <pc:sldMk cId="3779824878" sldId="4429"/>
            <ac:picMk id="9" creationId="{941C34CE-DF08-CBEF-CAC6-43C5EB58A58F}"/>
          </ac:picMkLst>
        </pc:picChg>
        <pc:picChg chg="add mod">
          <ac:chgData name="MacDonald, Huw" userId="74045476-16c4-453d-ac00-a48957556bf5" providerId="ADAL" clId="{78983045-4CB3-46D3-B555-933DF102B961}" dt="2024-05-07T10:28:54.820" v="609"/>
          <ac:picMkLst>
            <pc:docMk/>
            <pc:sldMk cId="3779824878" sldId="4429"/>
            <ac:picMk id="10" creationId="{F80541F9-BAE1-AA1B-6037-672A8F88504B}"/>
          </ac:picMkLst>
        </pc:picChg>
        <pc:picChg chg="add mod">
          <ac:chgData name="MacDonald, Huw" userId="74045476-16c4-453d-ac00-a48957556bf5" providerId="ADAL" clId="{78983045-4CB3-46D3-B555-933DF102B961}" dt="2024-05-07T10:28:54.820" v="609"/>
          <ac:picMkLst>
            <pc:docMk/>
            <pc:sldMk cId="3779824878" sldId="4429"/>
            <ac:picMk id="11" creationId="{EA354C17-DC59-6B00-19FB-4509DFBEC331}"/>
          </ac:picMkLst>
        </pc:picChg>
        <pc:picChg chg="del">
          <ac:chgData name="MacDonald, Huw" userId="74045476-16c4-453d-ac00-a48957556bf5" providerId="ADAL" clId="{78983045-4CB3-46D3-B555-933DF102B961}" dt="2024-05-07T10:28:53.895" v="608" actId="478"/>
          <ac:picMkLst>
            <pc:docMk/>
            <pc:sldMk cId="3779824878" sldId="4429"/>
            <ac:picMk id="14" creationId="{2B949CDE-1D9F-4B96-B931-164A46A91712}"/>
          </ac:picMkLst>
        </pc:picChg>
        <pc:picChg chg="del">
          <ac:chgData name="MacDonald, Huw" userId="74045476-16c4-453d-ac00-a48957556bf5" providerId="ADAL" clId="{78983045-4CB3-46D3-B555-933DF102B961}" dt="2024-05-07T10:28:53.895" v="608" actId="478"/>
          <ac:picMkLst>
            <pc:docMk/>
            <pc:sldMk cId="3779824878" sldId="4429"/>
            <ac:picMk id="1026" creationId="{5C2B5B13-AF92-C4C9-9EE2-E94B9525FEB2}"/>
          </ac:picMkLst>
        </pc:picChg>
      </pc:sldChg>
      <pc:sldChg chg="modSp mod setBg">
        <pc:chgData name="MacDonald, Huw" userId="74045476-16c4-453d-ac00-a48957556bf5" providerId="ADAL" clId="{78983045-4CB3-46D3-B555-933DF102B961}" dt="2024-03-22T10:59:17.361" v="27" actId="207"/>
        <pc:sldMkLst>
          <pc:docMk/>
          <pc:sldMk cId="1100804969" sldId="4434"/>
        </pc:sldMkLst>
        <pc:spChg chg="mod">
          <ac:chgData name="MacDonald, Huw" userId="74045476-16c4-453d-ac00-a48957556bf5" providerId="ADAL" clId="{78983045-4CB3-46D3-B555-933DF102B961}" dt="2024-03-22T10:59:17.361" v="27" actId="207"/>
          <ac:spMkLst>
            <pc:docMk/>
            <pc:sldMk cId="1100804969" sldId="4434"/>
            <ac:spMk id="13" creationId="{728707B4-BA8E-9146-AB82-8B671E220E43}"/>
          </ac:spMkLst>
        </pc:spChg>
        <pc:spChg chg="mod">
          <ac:chgData name="MacDonald, Huw" userId="74045476-16c4-453d-ac00-a48957556bf5" providerId="ADAL" clId="{78983045-4CB3-46D3-B555-933DF102B961}" dt="2024-03-22T10:59:17.361" v="27" actId="207"/>
          <ac:spMkLst>
            <pc:docMk/>
            <pc:sldMk cId="1100804969" sldId="4434"/>
            <ac:spMk id="18" creationId="{BFB955E0-D760-4410-9E40-F5A84BFF585A}"/>
          </ac:spMkLst>
        </pc:spChg>
        <pc:spChg chg="mod">
          <ac:chgData name="MacDonald, Huw" userId="74045476-16c4-453d-ac00-a48957556bf5" providerId="ADAL" clId="{78983045-4CB3-46D3-B555-933DF102B961}" dt="2024-03-22T10:59:17.361" v="27" actId="207"/>
          <ac:spMkLst>
            <pc:docMk/>
            <pc:sldMk cId="1100804969" sldId="4434"/>
            <ac:spMk id="19" creationId="{EBC3CB34-4D63-4FDE-A225-30C18FACDBA1}"/>
          </ac:spMkLst>
        </pc:spChg>
        <pc:spChg chg="mod">
          <ac:chgData name="MacDonald, Huw" userId="74045476-16c4-453d-ac00-a48957556bf5" providerId="ADAL" clId="{78983045-4CB3-46D3-B555-933DF102B961}" dt="2024-03-22T10:59:17.361" v="27" actId="207"/>
          <ac:spMkLst>
            <pc:docMk/>
            <pc:sldMk cId="1100804969" sldId="4434"/>
            <ac:spMk id="20" creationId="{E4A02656-0CFA-B741-9A68-ECBED6CC7AA1}"/>
          </ac:spMkLst>
        </pc:spChg>
      </pc:sldChg>
      <pc:sldChg chg="modSp mod">
        <pc:chgData name="MacDonald, Huw" userId="74045476-16c4-453d-ac00-a48957556bf5" providerId="ADAL" clId="{78983045-4CB3-46D3-B555-933DF102B961}" dt="2024-03-22T11:03:23.036" v="106" actId="207"/>
        <pc:sldMkLst>
          <pc:docMk/>
          <pc:sldMk cId="2670885712" sldId="4461"/>
        </pc:sldMkLst>
        <pc:spChg chg="mod">
          <ac:chgData name="MacDonald, Huw" userId="74045476-16c4-453d-ac00-a48957556bf5" providerId="ADAL" clId="{78983045-4CB3-46D3-B555-933DF102B961}" dt="2024-03-22T11:03:23.036" v="106" actId="207"/>
          <ac:spMkLst>
            <pc:docMk/>
            <pc:sldMk cId="2670885712" sldId="4461"/>
            <ac:spMk id="2" creationId="{44475DE9-75C4-B2EB-FEB5-1DCC70AC59FD}"/>
          </ac:spMkLst>
        </pc:spChg>
      </pc:sldChg>
      <pc:sldChg chg="modSp mod">
        <pc:chgData name="MacDonald, Huw" userId="74045476-16c4-453d-ac00-a48957556bf5" providerId="ADAL" clId="{78983045-4CB3-46D3-B555-933DF102B961}" dt="2024-05-20T14:48:55.484" v="612" actId="404"/>
        <pc:sldMkLst>
          <pc:docMk/>
          <pc:sldMk cId="4284248567" sldId="4470"/>
        </pc:sldMkLst>
        <pc:spChg chg="mod">
          <ac:chgData name="MacDonald, Huw" userId="74045476-16c4-453d-ac00-a48957556bf5" providerId="ADAL" clId="{78983045-4CB3-46D3-B555-933DF102B961}" dt="2024-03-22T11:03:33.750" v="110" actId="207"/>
          <ac:spMkLst>
            <pc:docMk/>
            <pc:sldMk cId="4284248567" sldId="4470"/>
            <ac:spMk id="10" creationId="{7B0628F1-8F63-4A29-94F8-FFAD5F33ADEB}"/>
          </ac:spMkLst>
        </pc:spChg>
        <pc:spChg chg="mod">
          <ac:chgData name="MacDonald, Huw" userId="74045476-16c4-453d-ac00-a48957556bf5" providerId="ADAL" clId="{78983045-4CB3-46D3-B555-933DF102B961}" dt="2024-05-20T14:48:55.484" v="612" actId="404"/>
          <ac:spMkLst>
            <pc:docMk/>
            <pc:sldMk cId="4284248567" sldId="4470"/>
            <ac:spMk id="13" creationId="{905965EE-0FE6-76A0-1598-BFF18F9BBBA6}"/>
          </ac:spMkLst>
        </pc:spChg>
      </pc:sldChg>
      <pc:sldChg chg="modSp mod">
        <pc:chgData name="MacDonald, Huw" userId="74045476-16c4-453d-ac00-a48957556bf5" providerId="ADAL" clId="{78983045-4CB3-46D3-B555-933DF102B961}" dt="2024-03-22T10:58:58.136" v="25" actId="207"/>
        <pc:sldMkLst>
          <pc:docMk/>
          <pc:sldMk cId="29466765" sldId="4540"/>
        </pc:sldMkLst>
        <pc:spChg chg="mod">
          <ac:chgData name="MacDonald, Huw" userId="74045476-16c4-453d-ac00-a48957556bf5" providerId="ADAL" clId="{78983045-4CB3-46D3-B555-933DF102B961}" dt="2024-03-22T10:58:58.136" v="25" actId="207"/>
          <ac:spMkLst>
            <pc:docMk/>
            <pc:sldMk cId="29466765" sldId="4540"/>
            <ac:spMk id="10" creationId="{639F0BFB-0F52-4050-8760-71FA27AD612F}"/>
          </ac:spMkLst>
        </pc:spChg>
      </pc:sldChg>
      <pc:sldChg chg="addSp delSp modSp mod">
        <pc:chgData name="MacDonald, Huw" userId="74045476-16c4-453d-ac00-a48957556bf5" providerId="ADAL" clId="{78983045-4CB3-46D3-B555-933DF102B961}" dt="2024-03-22T10:59:34.802" v="28" actId="207"/>
        <pc:sldMkLst>
          <pc:docMk/>
          <pc:sldMk cId="1354617503" sldId="4541"/>
        </pc:sldMkLst>
        <pc:spChg chg="mod">
          <ac:chgData name="MacDonald, Huw" userId="74045476-16c4-453d-ac00-a48957556bf5" providerId="ADAL" clId="{78983045-4CB3-46D3-B555-933DF102B961}" dt="2024-03-22T10:59:34.802" v="28" actId="207"/>
          <ac:spMkLst>
            <pc:docMk/>
            <pc:sldMk cId="1354617503" sldId="4541"/>
            <ac:spMk id="5" creationId="{639F0BFB-0F52-4050-8760-71FA27AD612F}"/>
          </ac:spMkLst>
        </pc:spChg>
        <pc:spChg chg="add mod">
          <ac:chgData name="MacDonald, Huw" userId="74045476-16c4-453d-ac00-a48957556bf5" providerId="ADAL" clId="{78983045-4CB3-46D3-B555-933DF102B961}" dt="2024-03-22T10:57:20.145" v="1"/>
          <ac:spMkLst>
            <pc:docMk/>
            <pc:sldMk cId="1354617503" sldId="4541"/>
            <ac:spMk id="8" creationId="{8E442EC2-0481-4652-E6C0-B1670D6B9E89}"/>
          </ac:spMkLst>
        </pc:spChg>
        <pc:spChg chg="del">
          <ac:chgData name="MacDonald, Huw" userId="74045476-16c4-453d-ac00-a48957556bf5" providerId="ADAL" clId="{78983045-4CB3-46D3-B555-933DF102B961}" dt="2024-03-22T10:57:19.740" v="0" actId="478"/>
          <ac:spMkLst>
            <pc:docMk/>
            <pc:sldMk cId="1354617503" sldId="4541"/>
            <ac:spMk id="14" creationId="{7EBA1FB1-B771-DAFF-FD65-B72B2D389896}"/>
          </ac:spMkLst>
        </pc:spChg>
      </pc:sldChg>
      <pc:sldChg chg="addSp delSp modSp mod">
        <pc:chgData name="MacDonald, Huw" userId="74045476-16c4-453d-ac00-a48957556bf5" providerId="ADAL" clId="{78983045-4CB3-46D3-B555-933DF102B961}" dt="2024-03-22T10:58:46.447" v="24" actId="20577"/>
        <pc:sldMkLst>
          <pc:docMk/>
          <pc:sldMk cId="769209789" sldId="4542"/>
        </pc:sldMkLst>
        <pc:spChg chg="add mod">
          <ac:chgData name="MacDonald, Huw" userId="74045476-16c4-453d-ac00-a48957556bf5" providerId="ADAL" clId="{78983045-4CB3-46D3-B555-933DF102B961}" dt="2024-03-22T10:57:57.159" v="3"/>
          <ac:spMkLst>
            <pc:docMk/>
            <pc:sldMk cId="769209789" sldId="4542"/>
            <ac:spMk id="2" creationId="{29D176E6-1423-2BA5-824F-1BDDA24E7526}"/>
          </ac:spMkLst>
        </pc:spChg>
        <pc:spChg chg="del">
          <ac:chgData name="MacDonald, Huw" userId="74045476-16c4-453d-ac00-a48957556bf5" providerId="ADAL" clId="{78983045-4CB3-46D3-B555-933DF102B961}" dt="2024-03-22T10:57:49.381" v="2" actId="478"/>
          <ac:spMkLst>
            <pc:docMk/>
            <pc:sldMk cId="769209789" sldId="4542"/>
            <ac:spMk id="3" creationId="{9555F1ED-8C00-57E1-E3F1-39F429C3D808}"/>
          </ac:spMkLst>
        </pc:spChg>
        <pc:spChg chg="del">
          <ac:chgData name="MacDonald, Huw" userId="74045476-16c4-453d-ac00-a48957556bf5" providerId="ADAL" clId="{78983045-4CB3-46D3-B555-933DF102B961}" dt="2024-03-22T10:57:49.381" v="2" actId="478"/>
          <ac:spMkLst>
            <pc:docMk/>
            <pc:sldMk cId="769209789" sldId="4542"/>
            <ac:spMk id="4" creationId="{BE4AB7BA-1D00-B81F-F497-DC503B40B8FD}"/>
          </ac:spMkLst>
        </pc:spChg>
        <pc:spChg chg="del">
          <ac:chgData name="MacDonald, Huw" userId="74045476-16c4-453d-ac00-a48957556bf5" providerId="ADAL" clId="{78983045-4CB3-46D3-B555-933DF102B961}" dt="2024-03-22T10:57:49.381" v="2" actId="478"/>
          <ac:spMkLst>
            <pc:docMk/>
            <pc:sldMk cId="769209789" sldId="4542"/>
            <ac:spMk id="5" creationId="{B44A8949-01D1-6AF7-9E4E-BBF6446D0399}"/>
          </ac:spMkLst>
        </pc:spChg>
        <pc:spChg chg="add mod">
          <ac:chgData name="MacDonald, Huw" userId="74045476-16c4-453d-ac00-a48957556bf5" providerId="ADAL" clId="{78983045-4CB3-46D3-B555-933DF102B961}" dt="2024-03-22T10:57:57.159" v="3"/>
          <ac:spMkLst>
            <pc:docMk/>
            <pc:sldMk cId="769209789" sldId="4542"/>
            <ac:spMk id="7" creationId="{39010773-DC7A-1045-9868-311A2497309D}"/>
          </ac:spMkLst>
        </pc:spChg>
        <pc:spChg chg="add mod">
          <ac:chgData name="MacDonald, Huw" userId="74045476-16c4-453d-ac00-a48957556bf5" providerId="ADAL" clId="{78983045-4CB3-46D3-B555-933DF102B961}" dt="2024-03-22T10:58:12.461" v="17" actId="1035"/>
          <ac:spMkLst>
            <pc:docMk/>
            <pc:sldMk cId="769209789" sldId="4542"/>
            <ac:spMk id="9" creationId="{D548A35B-73F5-6070-9A29-DBDDAE1DED4B}"/>
          </ac:spMkLst>
        </pc:spChg>
        <pc:spChg chg="del">
          <ac:chgData name="MacDonald, Huw" userId="74045476-16c4-453d-ac00-a48957556bf5" providerId="ADAL" clId="{78983045-4CB3-46D3-B555-933DF102B961}" dt="2024-03-22T10:57:49.381" v="2" actId="478"/>
          <ac:spMkLst>
            <pc:docMk/>
            <pc:sldMk cId="769209789" sldId="4542"/>
            <ac:spMk id="10" creationId="{639F0BFB-0F52-4050-8760-71FA27AD612F}"/>
          </ac:spMkLst>
        </pc:spChg>
        <pc:spChg chg="add mod">
          <ac:chgData name="MacDonald, Huw" userId="74045476-16c4-453d-ac00-a48957556bf5" providerId="ADAL" clId="{78983045-4CB3-46D3-B555-933DF102B961}" dt="2024-03-22T10:58:43.039" v="23" actId="20577"/>
          <ac:spMkLst>
            <pc:docMk/>
            <pc:sldMk cId="769209789" sldId="4542"/>
            <ac:spMk id="11" creationId="{0BAA14D9-0A4D-D114-AD9C-1AE71E4E263D}"/>
          </ac:spMkLst>
        </pc:spChg>
        <pc:spChg chg="add mod">
          <ac:chgData name="MacDonald, Huw" userId="74045476-16c4-453d-ac00-a48957556bf5" providerId="ADAL" clId="{78983045-4CB3-46D3-B555-933DF102B961}" dt="2024-03-22T10:57:57.159" v="3"/>
          <ac:spMkLst>
            <pc:docMk/>
            <pc:sldMk cId="769209789" sldId="4542"/>
            <ac:spMk id="12" creationId="{32593541-CF6E-7F76-8577-22521E3052C7}"/>
          </ac:spMkLst>
        </pc:spChg>
        <pc:spChg chg="add mod">
          <ac:chgData name="MacDonald, Huw" userId="74045476-16c4-453d-ac00-a48957556bf5" providerId="ADAL" clId="{78983045-4CB3-46D3-B555-933DF102B961}" dt="2024-03-22T10:58:46.447" v="24" actId="20577"/>
          <ac:spMkLst>
            <pc:docMk/>
            <pc:sldMk cId="769209789" sldId="4542"/>
            <ac:spMk id="13" creationId="{22FCFD6A-06CC-6184-C77A-8F8152D2389B}"/>
          </ac:spMkLst>
        </pc:spChg>
        <pc:spChg chg="del">
          <ac:chgData name="MacDonald, Huw" userId="74045476-16c4-453d-ac00-a48957556bf5" providerId="ADAL" clId="{78983045-4CB3-46D3-B555-933DF102B961}" dt="2024-03-22T10:57:49.381" v="2" actId="478"/>
          <ac:spMkLst>
            <pc:docMk/>
            <pc:sldMk cId="769209789" sldId="4542"/>
            <ac:spMk id="15" creationId="{7CDDAA86-CFC6-967F-9ED8-1311CCE4E040}"/>
          </ac:spMkLst>
        </pc:spChg>
        <pc:spChg chg="add mod">
          <ac:chgData name="MacDonald, Huw" userId="74045476-16c4-453d-ac00-a48957556bf5" providerId="ADAL" clId="{78983045-4CB3-46D3-B555-933DF102B961}" dt="2024-03-22T10:57:57.159" v="3"/>
          <ac:spMkLst>
            <pc:docMk/>
            <pc:sldMk cId="769209789" sldId="4542"/>
            <ac:spMk id="16" creationId="{98A2A8A1-16AD-6889-82FE-51E8E59CBA2F}"/>
          </ac:spMkLst>
        </pc:spChg>
        <pc:spChg chg="add mod">
          <ac:chgData name="MacDonald, Huw" userId="74045476-16c4-453d-ac00-a48957556bf5" providerId="ADAL" clId="{78983045-4CB3-46D3-B555-933DF102B961}" dt="2024-03-22T10:58:35.376" v="21" actId="20577"/>
          <ac:spMkLst>
            <pc:docMk/>
            <pc:sldMk cId="769209789" sldId="4542"/>
            <ac:spMk id="17" creationId="{C5F348B0-AF30-2BD1-ECDF-1C62C5E0430B}"/>
          </ac:spMkLst>
        </pc:spChg>
        <pc:spChg chg="add del mod">
          <ac:chgData name="MacDonald, Huw" userId="74045476-16c4-453d-ac00-a48957556bf5" providerId="ADAL" clId="{78983045-4CB3-46D3-B555-933DF102B961}" dt="2024-03-22T10:58:06.896" v="4" actId="478"/>
          <ac:spMkLst>
            <pc:docMk/>
            <pc:sldMk cId="769209789" sldId="4542"/>
            <ac:spMk id="19" creationId="{5ECCBE9B-2EE2-3B82-3117-107AD307DC75}"/>
          </ac:spMkLst>
        </pc:spChg>
        <pc:spChg chg="del">
          <ac:chgData name="MacDonald, Huw" userId="74045476-16c4-453d-ac00-a48957556bf5" providerId="ADAL" clId="{78983045-4CB3-46D3-B555-933DF102B961}" dt="2024-03-22T10:57:49.381" v="2" actId="478"/>
          <ac:spMkLst>
            <pc:docMk/>
            <pc:sldMk cId="769209789" sldId="4542"/>
            <ac:spMk id="27" creationId="{7073FF6B-C2E5-C8F6-D3BA-0A675C7F12B0}"/>
          </ac:spMkLst>
        </pc:spChg>
        <pc:spChg chg="del">
          <ac:chgData name="MacDonald, Huw" userId="74045476-16c4-453d-ac00-a48957556bf5" providerId="ADAL" clId="{78983045-4CB3-46D3-B555-933DF102B961}" dt="2024-03-22T10:57:49.381" v="2" actId="478"/>
          <ac:spMkLst>
            <pc:docMk/>
            <pc:sldMk cId="769209789" sldId="4542"/>
            <ac:spMk id="34" creationId="{EA7DDB4C-1115-E242-A72F-FF1C2B9E3A10}"/>
          </ac:spMkLst>
        </pc:spChg>
        <pc:graphicFrameChg chg="del">
          <ac:chgData name="MacDonald, Huw" userId="74045476-16c4-453d-ac00-a48957556bf5" providerId="ADAL" clId="{78983045-4CB3-46D3-B555-933DF102B961}" dt="2024-03-22T10:57:49.381" v="2" actId="478"/>
          <ac:graphicFrameMkLst>
            <pc:docMk/>
            <pc:sldMk cId="769209789" sldId="4542"/>
            <ac:graphicFrameMk id="6" creationId="{2A919247-CB4B-474B-799F-66A4917ED2CC}"/>
          </ac:graphicFrameMkLst>
        </pc:graphicFrameChg>
        <pc:picChg chg="del">
          <ac:chgData name="MacDonald, Huw" userId="74045476-16c4-453d-ac00-a48957556bf5" providerId="ADAL" clId="{78983045-4CB3-46D3-B555-933DF102B961}" dt="2024-03-22T10:57:49.381" v="2" actId="478"/>
          <ac:picMkLst>
            <pc:docMk/>
            <pc:sldMk cId="769209789" sldId="4542"/>
            <ac:picMk id="8" creationId="{E9762482-8159-F6B5-25E3-714F28FB6367}"/>
          </ac:picMkLst>
        </pc:picChg>
        <pc:picChg chg="add mod">
          <ac:chgData name="MacDonald, Huw" userId="74045476-16c4-453d-ac00-a48957556bf5" providerId="ADAL" clId="{78983045-4CB3-46D3-B555-933DF102B961}" dt="2024-03-22T10:57:57.159" v="3"/>
          <ac:picMkLst>
            <pc:docMk/>
            <pc:sldMk cId="769209789" sldId="4542"/>
            <ac:picMk id="14" creationId="{D96850F3-3E8F-98EB-31F3-84B5EE3331E1}"/>
          </ac:picMkLst>
        </pc:picChg>
        <pc:picChg chg="add mod">
          <ac:chgData name="MacDonald, Huw" userId="74045476-16c4-453d-ac00-a48957556bf5" providerId="ADAL" clId="{78983045-4CB3-46D3-B555-933DF102B961}" dt="2024-03-22T10:57:57.159" v="3"/>
          <ac:picMkLst>
            <pc:docMk/>
            <pc:sldMk cId="769209789" sldId="4542"/>
            <ac:picMk id="18" creationId="{F34EFE42-30DB-6BC5-97D1-0DB5C09DC1B9}"/>
          </ac:picMkLst>
        </pc:picChg>
      </pc:sldChg>
      <pc:sldChg chg="addSp delSp modSp mod">
        <pc:chgData name="MacDonald, Huw" userId="74045476-16c4-453d-ac00-a48957556bf5" providerId="ADAL" clId="{78983045-4CB3-46D3-B555-933DF102B961}" dt="2024-03-22T11:02:02.185" v="104" actId="1038"/>
        <pc:sldMkLst>
          <pc:docMk/>
          <pc:sldMk cId="4236638089" sldId="4543"/>
        </pc:sldMkLst>
        <pc:spChg chg="del">
          <ac:chgData name="MacDonald, Huw" userId="74045476-16c4-453d-ac00-a48957556bf5" providerId="ADAL" clId="{78983045-4CB3-46D3-B555-933DF102B961}" dt="2024-03-22T11:00:06.483" v="30" actId="478"/>
          <ac:spMkLst>
            <pc:docMk/>
            <pc:sldMk cId="4236638089" sldId="4543"/>
            <ac:spMk id="5" creationId="{7D8E72DE-8E6D-1924-071E-EA88524B6B1D}"/>
          </ac:spMkLst>
        </pc:spChg>
        <pc:spChg chg="mod">
          <ac:chgData name="MacDonald, Huw" userId="74045476-16c4-453d-ac00-a48957556bf5" providerId="ADAL" clId="{78983045-4CB3-46D3-B555-933DF102B961}" dt="2024-03-22T11:01:50.592" v="86" actId="1036"/>
          <ac:spMkLst>
            <pc:docMk/>
            <pc:sldMk cId="4236638089" sldId="4543"/>
            <ac:spMk id="6" creationId="{B8DD9275-D36D-A9AD-34A1-990BC40F7280}"/>
          </ac:spMkLst>
        </pc:spChg>
        <pc:spChg chg="add del mod">
          <ac:chgData name="MacDonald, Huw" userId="74045476-16c4-453d-ac00-a48957556bf5" providerId="ADAL" clId="{78983045-4CB3-46D3-B555-933DF102B961}" dt="2024-03-22T11:00:09.272" v="31" actId="478"/>
          <ac:spMkLst>
            <pc:docMk/>
            <pc:sldMk cId="4236638089" sldId="4543"/>
            <ac:spMk id="8" creationId="{E1281399-EECC-2202-2185-ED6B34AEEB7F}"/>
          </ac:spMkLst>
        </pc:spChg>
        <pc:spChg chg="add mod">
          <ac:chgData name="MacDonald, Huw" userId="74045476-16c4-453d-ac00-a48957556bf5" providerId="ADAL" clId="{78983045-4CB3-46D3-B555-933DF102B961}" dt="2024-03-22T11:00:28.810" v="36" actId="14100"/>
          <ac:spMkLst>
            <pc:docMk/>
            <pc:sldMk cId="4236638089" sldId="4543"/>
            <ac:spMk id="9" creationId="{95A73799-2DF1-A364-79BF-61E3F7C3FAC8}"/>
          </ac:spMkLst>
        </pc:spChg>
        <pc:spChg chg="mod">
          <ac:chgData name="MacDonald, Huw" userId="74045476-16c4-453d-ac00-a48957556bf5" providerId="ADAL" clId="{78983045-4CB3-46D3-B555-933DF102B961}" dt="2024-03-22T10:59:41.402" v="29" actId="207"/>
          <ac:spMkLst>
            <pc:docMk/>
            <pc:sldMk cId="4236638089" sldId="4543"/>
            <ac:spMk id="10" creationId="{639F0BFB-0F52-4050-8760-71FA27AD612F}"/>
          </ac:spMkLst>
        </pc:spChg>
        <pc:spChg chg="add mod">
          <ac:chgData name="MacDonald, Huw" userId="74045476-16c4-453d-ac00-a48957556bf5" providerId="ADAL" clId="{78983045-4CB3-46D3-B555-933DF102B961}" dt="2024-03-22T11:00:18.319" v="34" actId="1076"/>
          <ac:spMkLst>
            <pc:docMk/>
            <pc:sldMk cId="4236638089" sldId="4543"/>
            <ac:spMk id="11" creationId="{54D59F24-90DA-4F48-05D7-97328E8F0B58}"/>
          </ac:spMkLst>
        </pc:spChg>
        <pc:spChg chg="del">
          <ac:chgData name="MacDonald, Huw" userId="74045476-16c4-453d-ac00-a48957556bf5" providerId="ADAL" clId="{78983045-4CB3-46D3-B555-933DF102B961}" dt="2024-03-22T11:00:12.241" v="32" actId="478"/>
          <ac:spMkLst>
            <pc:docMk/>
            <pc:sldMk cId="4236638089" sldId="4543"/>
            <ac:spMk id="12" creationId="{5C0E1555-F8FC-6456-686A-99808FFEC2DB}"/>
          </ac:spMkLst>
        </pc:spChg>
        <pc:spChg chg="mod">
          <ac:chgData name="MacDonald, Huw" userId="74045476-16c4-453d-ac00-a48957556bf5" providerId="ADAL" clId="{78983045-4CB3-46D3-B555-933DF102B961}" dt="2024-03-22T11:02:02.185" v="104" actId="1038"/>
          <ac:spMkLst>
            <pc:docMk/>
            <pc:sldMk cId="4236638089" sldId="4543"/>
            <ac:spMk id="16" creationId="{6BEE2A05-FC62-6B0C-F503-F97DC90638CF}"/>
          </ac:spMkLst>
        </pc:spChg>
        <pc:graphicFrameChg chg="mod modGraphic">
          <ac:chgData name="MacDonald, Huw" userId="74045476-16c4-453d-ac00-a48957556bf5" providerId="ADAL" clId="{78983045-4CB3-46D3-B555-933DF102B961}" dt="2024-03-22T11:02:02.185" v="104" actId="1038"/>
          <ac:graphicFrameMkLst>
            <pc:docMk/>
            <pc:sldMk cId="4236638089" sldId="4543"/>
            <ac:graphicFrameMk id="7" creationId="{2C5E596A-7D5A-9D97-B430-8F75218F9E93}"/>
          </ac:graphicFrameMkLst>
        </pc:graphicFrameChg>
        <pc:picChg chg="mod">
          <ac:chgData name="MacDonald, Huw" userId="74045476-16c4-453d-ac00-a48957556bf5" providerId="ADAL" clId="{78983045-4CB3-46D3-B555-933DF102B961}" dt="2024-03-22T11:01:46.325" v="73" actId="14100"/>
          <ac:picMkLst>
            <pc:docMk/>
            <pc:sldMk cId="4236638089" sldId="4543"/>
            <ac:picMk id="3" creationId="{D2626284-B9BB-EBC6-24C5-3DF7DB46DB92}"/>
          </ac:picMkLst>
        </pc:picChg>
      </pc:sldChg>
      <pc:sldChg chg="modSp mod">
        <pc:chgData name="MacDonald, Huw" userId="74045476-16c4-453d-ac00-a48957556bf5" providerId="ADAL" clId="{78983045-4CB3-46D3-B555-933DF102B961}" dt="2024-04-23T12:51:22.651" v="338" actId="207"/>
        <pc:sldMkLst>
          <pc:docMk/>
          <pc:sldMk cId="3911192842" sldId="4544"/>
        </pc:sldMkLst>
        <pc:spChg chg="mod">
          <ac:chgData name="MacDonald, Huw" userId="74045476-16c4-453d-ac00-a48957556bf5" providerId="ADAL" clId="{78983045-4CB3-46D3-B555-933DF102B961}" dt="2024-04-23T12:51:22.651" v="338" actId="207"/>
          <ac:spMkLst>
            <pc:docMk/>
            <pc:sldMk cId="3911192842" sldId="4544"/>
            <ac:spMk id="10" creationId="{639F0BFB-0F52-4050-8760-71FA27AD612F}"/>
          </ac:spMkLst>
        </pc:spChg>
      </pc:sldChg>
      <pc:sldChg chg="delSp modSp mod">
        <pc:chgData name="MacDonald, Huw" userId="74045476-16c4-453d-ac00-a48957556bf5" providerId="ADAL" clId="{78983045-4CB3-46D3-B555-933DF102B961}" dt="2024-04-23T12:53:20.436" v="598" actId="20577"/>
        <pc:sldMkLst>
          <pc:docMk/>
          <pc:sldMk cId="2700175990" sldId="4546"/>
        </pc:sldMkLst>
        <pc:spChg chg="mod">
          <ac:chgData name="MacDonald, Huw" userId="74045476-16c4-453d-ac00-a48957556bf5" providerId="ADAL" clId="{78983045-4CB3-46D3-B555-933DF102B961}" dt="2024-04-23T12:41:50.013" v="111" actId="14100"/>
          <ac:spMkLst>
            <pc:docMk/>
            <pc:sldMk cId="2700175990" sldId="4546"/>
            <ac:spMk id="4" creationId="{65302EBF-073E-E26C-F10F-4A34794F9CB0}"/>
          </ac:spMkLst>
        </pc:spChg>
        <pc:spChg chg="mod">
          <ac:chgData name="MacDonald, Huw" userId="74045476-16c4-453d-ac00-a48957556bf5" providerId="ADAL" clId="{78983045-4CB3-46D3-B555-933DF102B961}" dt="2024-04-23T12:53:20.436" v="598" actId="20577"/>
          <ac:spMkLst>
            <pc:docMk/>
            <pc:sldMk cId="2700175990" sldId="4546"/>
            <ac:spMk id="10" creationId="{6115FFDB-56EA-4BB8-8D8C-F351B5E7EF8A}"/>
          </ac:spMkLst>
        </pc:spChg>
        <pc:spChg chg="del mod">
          <ac:chgData name="MacDonald, Huw" userId="74045476-16c4-453d-ac00-a48957556bf5" providerId="ADAL" clId="{78983045-4CB3-46D3-B555-933DF102B961}" dt="2024-04-23T12:41:57.931" v="113" actId="478"/>
          <ac:spMkLst>
            <pc:docMk/>
            <pc:sldMk cId="2700175990" sldId="4546"/>
            <ac:spMk id="40" creationId="{27B07B3D-F66A-9646-9C2D-95983657B7C2}"/>
          </ac:spMkLst>
        </pc:spChg>
      </pc:sldChg>
      <pc:sldChg chg="modSp mod">
        <pc:chgData name="MacDonald, Huw" userId="74045476-16c4-453d-ac00-a48957556bf5" providerId="ADAL" clId="{78983045-4CB3-46D3-B555-933DF102B961}" dt="2024-04-23T12:51:14.555" v="335" actId="207"/>
        <pc:sldMkLst>
          <pc:docMk/>
          <pc:sldMk cId="2735189393" sldId="4547"/>
        </pc:sldMkLst>
        <pc:spChg chg="mod">
          <ac:chgData name="MacDonald, Huw" userId="74045476-16c4-453d-ac00-a48957556bf5" providerId="ADAL" clId="{78983045-4CB3-46D3-B555-933DF102B961}" dt="2024-04-23T12:51:14.555" v="335" actId="207"/>
          <ac:spMkLst>
            <pc:docMk/>
            <pc:sldMk cId="2735189393" sldId="4547"/>
            <ac:spMk id="10" creationId="{639F0BFB-0F52-4050-8760-71FA27AD612F}"/>
          </ac:spMkLst>
        </pc:spChg>
      </pc:sldChg>
    </pc:docChg>
  </pc:docChgLst>
  <pc:docChgLst>
    <pc:chgData name="Emer OConnell" userId="S::emer.oconnell@london.gov.uk::59485177-4340-4f3b-acda-860dd9f4f1c2" providerId="AD" clId="Web-{6B9D75FD-886F-EB3C-AB09-3659F737A9CA}"/>
    <pc:docChg chg="modSld">
      <pc:chgData name="Emer OConnell" userId="S::emer.oconnell@london.gov.uk::59485177-4340-4f3b-acda-860dd9f4f1c2" providerId="AD" clId="Web-{6B9D75FD-886F-EB3C-AB09-3659F737A9CA}" dt="2024-03-18T21:20:55.989" v="10" actId="20577"/>
      <pc:docMkLst>
        <pc:docMk/>
      </pc:docMkLst>
      <pc:sldChg chg="modSp">
        <pc:chgData name="Emer OConnell" userId="S::emer.oconnell@london.gov.uk::59485177-4340-4f3b-acda-860dd9f4f1c2" providerId="AD" clId="Web-{6B9D75FD-886F-EB3C-AB09-3659F737A9CA}" dt="2024-03-18T21:19:56.222" v="1" actId="20577"/>
        <pc:sldMkLst>
          <pc:docMk/>
          <pc:sldMk cId="2670885712" sldId="4461"/>
        </pc:sldMkLst>
        <pc:spChg chg="mod">
          <ac:chgData name="Emer OConnell" userId="S::emer.oconnell@london.gov.uk::59485177-4340-4f3b-acda-860dd9f4f1c2" providerId="AD" clId="Web-{6B9D75FD-886F-EB3C-AB09-3659F737A9CA}" dt="2024-03-18T21:19:56.222" v="1" actId="20577"/>
          <ac:spMkLst>
            <pc:docMk/>
            <pc:sldMk cId="2670885712" sldId="4461"/>
            <ac:spMk id="6" creationId="{D92E4DB2-11B2-5AEC-871A-70EB2C2DF10E}"/>
          </ac:spMkLst>
        </pc:spChg>
      </pc:sldChg>
      <pc:sldChg chg="modSp">
        <pc:chgData name="Emer OConnell" userId="S::emer.oconnell@london.gov.uk::59485177-4340-4f3b-acda-860dd9f4f1c2" providerId="AD" clId="Web-{6B9D75FD-886F-EB3C-AB09-3659F737A9CA}" dt="2024-03-18T21:20:55.989" v="10" actId="20577"/>
        <pc:sldMkLst>
          <pc:docMk/>
          <pc:sldMk cId="2700175990" sldId="4546"/>
        </pc:sldMkLst>
        <pc:spChg chg="mod">
          <ac:chgData name="Emer OConnell" userId="S::emer.oconnell@london.gov.uk::59485177-4340-4f3b-acda-860dd9f4f1c2" providerId="AD" clId="Web-{6B9D75FD-886F-EB3C-AB09-3659F737A9CA}" dt="2024-03-18T21:20:55.989" v="10" actId="20577"/>
          <ac:spMkLst>
            <pc:docMk/>
            <pc:sldMk cId="2700175990" sldId="4546"/>
            <ac:spMk id="10" creationId="{6115FFDB-56EA-4BB8-8D8C-F351B5E7EF8A}"/>
          </ac:spMkLst>
        </pc:spChg>
      </pc:sldChg>
    </pc:docChg>
  </pc:docChgLst>
  <pc:docChgLst>
    <pc:chgData name="Ellie Bloom" userId="S::ellie.bloom@london.gov.uk::cc97dbcd-6fae-492d-8f26-60e54cc9e974" providerId="AD" clId="Web-{7C308619-2395-EC5F-93CA-716A0D069B5B}"/>
    <pc:docChg chg="modSld">
      <pc:chgData name="Ellie Bloom" userId="S::ellie.bloom@london.gov.uk::cc97dbcd-6fae-492d-8f26-60e54cc9e974" providerId="AD" clId="Web-{7C308619-2395-EC5F-93CA-716A0D069B5B}" dt="2024-08-13T14:20:53.994" v="1" actId="20577"/>
      <pc:docMkLst>
        <pc:docMk/>
      </pc:docMkLst>
      <pc:sldChg chg="modSp">
        <pc:chgData name="Ellie Bloom" userId="S::ellie.bloom@london.gov.uk::cc97dbcd-6fae-492d-8f26-60e54cc9e974" providerId="AD" clId="Web-{7C308619-2395-EC5F-93CA-716A0D069B5B}" dt="2024-08-13T14:20:53.994" v="1" actId="20577"/>
        <pc:sldMkLst>
          <pc:docMk/>
          <pc:sldMk cId="3779824878" sldId="4429"/>
        </pc:sldMkLst>
        <pc:spChg chg="mod">
          <ac:chgData name="Ellie Bloom" userId="S::ellie.bloom@london.gov.uk::cc97dbcd-6fae-492d-8f26-60e54cc9e974" providerId="AD" clId="Web-{7C308619-2395-EC5F-93CA-716A0D069B5B}" dt="2024-08-13T14:20:53.994" v="1" actId="20577"/>
          <ac:spMkLst>
            <pc:docMk/>
            <pc:sldMk cId="3779824878" sldId="4429"/>
            <ac:spMk id="230" creationId="{00000000-0000-0000-0000-000000000000}"/>
          </ac:spMkLst>
        </pc:spChg>
      </pc:sldChg>
    </pc:docChg>
  </pc:docChgLst>
  <pc:docChgLst>
    <pc:chgData name="Emer OConnell" userId="S::emer.oconnell@london.gov.uk::59485177-4340-4f3b-acda-860dd9f4f1c2" providerId="AD" clId="Web-{DC3D2793-C222-73BE-2CFE-717CECACFE7E}"/>
    <pc:docChg chg="addSld delSld modSld">
      <pc:chgData name="Emer OConnell" userId="S::emer.oconnell@london.gov.uk::59485177-4340-4f3b-acda-860dd9f4f1c2" providerId="AD" clId="Web-{DC3D2793-C222-73BE-2CFE-717CECACFE7E}" dt="2024-03-13T19:14:10.254" v="177" actId="1076"/>
      <pc:docMkLst>
        <pc:docMk/>
      </pc:docMkLst>
      <pc:sldChg chg="modSp">
        <pc:chgData name="Emer OConnell" userId="S::emer.oconnell@london.gov.uk::59485177-4340-4f3b-acda-860dd9f4f1c2" providerId="AD" clId="Web-{DC3D2793-C222-73BE-2CFE-717CECACFE7E}" dt="2024-03-13T19:05:14.477" v="43" actId="1076"/>
        <pc:sldMkLst>
          <pc:docMk/>
          <pc:sldMk cId="1354617503" sldId="4541"/>
        </pc:sldMkLst>
        <pc:spChg chg="mod">
          <ac:chgData name="Emer OConnell" userId="S::emer.oconnell@london.gov.uk::59485177-4340-4f3b-acda-860dd9f4f1c2" providerId="AD" clId="Web-{DC3D2793-C222-73BE-2CFE-717CECACFE7E}" dt="2024-03-13T19:05:14.477" v="43" actId="1076"/>
          <ac:spMkLst>
            <pc:docMk/>
            <pc:sldMk cId="1354617503" sldId="4541"/>
            <ac:spMk id="24" creationId="{9500B6F0-FA3E-72D4-436B-93C87CC67754}"/>
          </ac:spMkLst>
        </pc:spChg>
      </pc:sldChg>
      <pc:sldChg chg="addSp delSp modSp">
        <pc:chgData name="Emer OConnell" userId="S::emer.oconnell@london.gov.uk::59485177-4340-4f3b-acda-860dd9f4f1c2" providerId="AD" clId="Web-{DC3D2793-C222-73BE-2CFE-717CECACFE7E}" dt="2024-03-13T19:14:10.254" v="177" actId="1076"/>
        <pc:sldMkLst>
          <pc:docMk/>
          <pc:sldMk cId="769209789" sldId="4542"/>
        </pc:sldMkLst>
        <pc:spChg chg="add mod">
          <ac:chgData name="Emer OConnell" userId="S::emer.oconnell@london.gov.uk::59485177-4340-4f3b-acda-860dd9f4f1c2" providerId="AD" clId="Web-{DC3D2793-C222-73BE-2CFE-717CECACFE7E}" dt="2024-03-13T19:13:50.613" v="170" actId="14100"/>
          <ac:spMkLst>
            <pc:docMk/>
            <pc:sldMk cId="769209789" sldId="4542"/>
            <ac:spMk id="3" creationId="{9555F1ED-8C00-57E1-E3F1-39F429C3D808}"/>
          </ac:spMkLst>
        </pc:spChg>
        <pc:spChg chg="mod">
          <ac:chgData name="Emer OConnell" userId="S::emer.oconnell@london.gov.uk::59485177-4340-4f3b-acda-860dd9f4f1c2" providerId="AD" clId="Web-{DC3D2793-C222-73BE-2CFE-717CECACFE7E}" dt="2024-03-13T19:13:35.753" v="166" actId="14100"/>
          <ac:spMkLst>
            <pc:docMk/>
            <pc:sldMk cId="769209789" sldId="4542"/>
            <ac:spMk id="4" creationId="{BE4AB7BA-1D00-B81F-F497-DC503B40B8FD}"/>
          </ac:spMkLst>
        </pc:spChg>
        <pc:spChg chg="add mod">
          <ac:chgData name="Emer OConnell" userId="S::emer.oconnell@london.gov.uk::59485177-4340-4f3b-acda-860dd9f4f1c2" providerId="AD" clId="Web-{DC3D2793-C222-73BE-2CFE-717CECACFE7E}" dt="2024-03-13T18:28:03.444" v="33" actId="20577"/>
          <ac:spMkLst>
            <pc:docMk/>
            <pc:sldMk cId="769209789" sldId="4542"/>
            <ac:spMk id="5" creationId="{B44A8949-01D1-6AF7-9E4E-BBF6446D0399}"/>
          </ac:spMkLst>
        </pc:spChg>
        <pc:spChg chg="add del mod">
          <ac:chgData name="Emer OConnell" userId="S::emer.oconnell@london.gov.uk::59485177-4340-4f3b-acda-860dd9f4f1c2" providerId="AD" clId="Web-{DC3D2793-C222-73BE-2CFE-717CECACFE7E}" dt="2024-03-13T19:13:59.519" v="173"/>
          <ac:spMkLst>
            <pc:docMk/>
            <pc:sldMk cId="769209789" sldId="4542"/>
            <ac:spMk id="6" creationId="{091BD18F-65A9-9FD0-7AD0-AA1C736CA9DE}"/>
          </ac:spMkLst>
        </pc:spChg>
        <pc:spChg chg="add del">
          <ac:chgData name="Emer OConnell" userId="S::emer.oconnell@london.gov.uk::59485177-4340-4f3b-acda-860dd9f4f1c2" providerId="AD" clId="Web-{DC3D2793-C222-73BE-2CFE-717CECACFE7E}" dt="2024-03-13T19:11:41.516" v="124"/>
          <ac:spMkLst>
            <pc:docMk/>
            <pc:sldMk cId="769209789" sldId="4542"/>
            <ac:spMk id="7" creationId="{8A45AB1A-90B5-46F9-560D-6400DF85BFAE}"/>
          </ac:spMkLst>
        </pc:spChg>
        <pc:spChg chg="mod">
          <ac:chgData name="Emer OConnell" userId="S::emer.oconnell@london.gov.uk::59485177-4340-4f3b-acda-860dd9f4f1c2" providerId="AD" clId="Web-{DC3D2793-C222-73BE-2CFE-717CECACFE7E}" dt="2024-03-13T19:13:56.394" v="171" actId="1076"/>
          <ac:spMkLst>
            <pc:docMk/>
            <pc:sldMk cId="769209789" sldId="4542"/>
            <ac:spMk id="15" creationId="{7CDDAA86-CFC6-967F-9ED8-1311CCE4E040}"/>
          </ac:spMkLst>
        </pc:spChg>
        <pc:spChg chg="del mod">
          <ac:chgData name="Emer OConnell" userId="S::emer.oconnell@london.gov.uk::59485177-4340-4f3b-acda-860dd9f4f1c2" providerId="AD" clId="Web-{DC3D2793-C222-73BE-2CFE-717CECACFE7E}" dt="2024-03-13T19:08:51.404" v="101"/>
          <ac:spMkLst>
            <pc:docMk/>
            <pc:sldMk cId="769209789" sldId="4542"/>
            <ac:spMk id="24" creationId="{9500B6F0-FA3E-72D4-436B-93C87CC67754}"/>
          </ac:spMkLst>
        </pc:spChg>
        <pc:picChg chg="add mod">
          <ac:chgData name="Emer OConnell" userId="S::emer.oconnell@london.gov.uk::59485177-4340-4f3b-acda-860dd9f4f1c2" providerId="AD" clId="Web-{DC3D2793-C222-73BE-2CFE-717CECACFE7E}" dt="2024-03-13T19:13:46.878" v="169" actId="1076"/>
          <ac:picMkLst>
            <pc:docMk/>
            <pc:sldMk cId="769209789" sldId="4542"/>
            <ac:picMk id="2" creationId="{3DA107FC-D87F-3D5A-1CF7-7756CA2C1CF8}"/>
          </ac:picMkLst>
        </pc:picChg>
        <pc:picChg chg="del">
          <ac:chgData name="Emer OConnell" userId="S::emer.oconnell@london.gov.uk::59485177-4340-4f3b-acda-860dd9f4f1c2" providerId="AD" clId="Web-{DC3D2793-C222-73BE-2CFE-717CECACFE7E}" dt="2024-03-13T18:24:28.814" v="0"/>
          <ac:picMkLst>
            <pc:docMk/>
            <pc:sldMk cId="769209789" sldId="4542"/>
            <ac:picMk id="3" creationId="{39F530C4-DFDE-6021-7B83-4057D0B6EEBB}"/>
          </ac:picMkLst>
        </pc:picChg>
        <pc:picChg chg="del mod">
          <ac:chgData name="Emer OConnell" userId="S::emer.oconnell@london.gov.uk::59485177-4340-4f3b-acda-860dd9f4f1c2" providerId="AD" clId="Web-{DC3D2793-C222-73BE-2CFE-717CECACFE7E}" dt="2024-03-13T18:26:37.114" v="19"/>
          <ac:picMkLst>
            <pc:docMk/>
            <pc:sldMk cId="769209789" sldId="4542"/>
            <ac:picMk id="6" creationId="{3DFEBD6C-DF68-6C98-413D-59BA28BF70C7}"/>
          </ac:picMkLst>
        </pc:picChg>
        <pc:picChg chg="add mod">
          <ac:chgData name="Emer OConnell" userId="S::emer.oconnell@london.gov.uk::59485177-4340-4f3b-acda-860dd9f4f1c2" providerId="AD" clId="Web-{DC3D2793-C222-73BE-2CFE-717CECACFE7E}" dt="2024-03-13T19:14:10.254" v="177" actId="1076"/>
          <ac:picMkLst>
            <pc:docMk/>
            <pc:sldMk cId="769209789" sldId="4542"/>
            <ac:picMk id="8" creationId="{E9762482-8159-F6B5-25E3-714F28FB6367}"/>
          </ac:picMkLst>
        </pc:picChg>
        <pc:picChg chg="del mod">
          <ac:chgData name="Emer OConnell" userId="S::emer.oconnell@london.gov.uk::59485177-4340-4f3b-acda-860dd9f4f1c2" providerId="AD" clId="Web-{DC3D2793-C222-73BE-2CFE-717CECACFE7E}" dt="2024-03-13T19:08:47.857" v="100"/>
          <ac:picMkLst>
            <pc:docMk/>
            <pc:sldMk cId="769209789" sldId="4542"/>
            <ac:picMk id="9" creationId="{0302D3AA-C6A6-8843-7CCC-72A4DE6329E0}"/>
          </ac:picMkLst>
        </pc:picChg>
      </pc:sldChg>
      <pc:sldChg chg="add del replId">
        <pc:chgData name="Emer OConnell" userId="S::emer.oconnell@london.gov.uk::59485177-4340-4f3b-acda-860dd9f4f1c2" providerId="AD" clId="Web-{DC3D2793-C222-73BE-2CFE-717CECACFE7E}" dt="2024-03-13T18:24:37.892" v="2"/>
        <pc:sldMkLst>
          <pc:docMk/>
          <pc:sldMk cId="3770326794" sldId="4548"/>
        </pc:sldMkLst>
      </pc:sldChg>
    </pc:docChg>
  </pc:docChgLst>
  <pc:docChgLst>
    <pc:chgData name="Emer OConnell" userId="59485177-4340-4f3b-acda-860dd9f4f1c2" providerId="ADAL" clId="{B75E353B-5188-4881-9813-6EC95952ED4E}"/>
    <pc:docChg chg="undo custSel modSld sldOrd">
      <pc:chgData name="Emer OConnell" userId="59485177-4340-4f3b-acda-860dd9f4f1c2" providerId="ADAL" clId="{B75E353B-5188-4881-9813-6EC95952ED4E}" dt="2024-03-14T18:30:55.534" v="2153" actId="113"/>
      <pc:docMkLst>
        <pc:docMk/>
      </pc:docMkLst>
      <pc:sldChg chg="ord">
        <pc:chgData name="Emer OConnell" userId="59485177-4340-4f3b-acda-860dd9f4f1c2" providerId="ADAL" clId="{B75E353B-5188-4881-9813-6EC95952ED4E}" dt="2024-03-13T20:45:06.137" v="2015"/>
        <pc:sldMkLst>
          <pc:docMk/>
          <pc:sldMk cId="2670885712" sldId="4461"/>
        </pc:sldMkLst>
      </pc:sldChg>
      <pc:sldChg chg="addSp delSp modSp mod">
        <pc:chgData name="Emer OConnell" userId="59485177-4340-4f3b-acda-860dd9f4f1c2" providerId="ADAL" clId="{B75E353B-5188-4881-9813-6EC95952ED4E}" dt="2024-03-14T18:30:55.534" v="2153" actId="113"/>
        <pc:sldMkLst>
          <pc:docMk/>
          <pc:sldMk cId="769209789" sldId="4542"/>
        </pc:sldMkLst>
        <pc:spChg chg="mod">
          <ac:chgData name="Emer OConnell" userId="59485177-4340-4f3b-acda-860dd9f4f1c2" providerId="ADAL" clId="{B75E353B-5188-4881-9813-6EC95952ED4E}" dt="2024-03-13T19:18:43.849" v="43" actId="20577"/>
          <ac:spMkLst>
            <pc:docMk/>
            <pc:sldMk cId="769209789" sldId="4542"/>
            <ac:spMk id="3" creationId="{9555F1ED-8C00-57E1-E3F1-39F429C3D808}"/>
          </ac:spMkLst>
        </pc:spChg>
        <pc:spChg chg="mod">
          <ac:chgData name="Emer OConnell" userId="59485177-4340-4f3b-acda-860dd9f4f1c2" providerId="ADAL" clId="{B75E353B-5188-4881-9813-6EC95952ED4E}" dt="2024-03-13T19:17:27.014" v="22" actId="6549"/>
          <ac:spMkLst>
            <pc:docMk/>
            <pc:sldMk cId="769209789" sldId="4542"/>
            <ac:spMk id="4" creationId="{BE4AB7BA-1D00-B81F-F497-DC503B40B8FD}"/>
          </ac:spMkLst>
        </pc:spChg>
        <pc:spChg chg="mod">
          <ac:chgData name="Emer OConnell" userId="59485177-4340-4f3b-acda-860dd9f4f1c2" providerId="ADAL" clId="{B75E353B-5188-4881-9813-6EC95952ED4E}" dt="2024-03-13T19:20:01.596" v="127" actId="20577"/>
          <ac:spMkLst>
            <pc:docMk/>
            <pc:sldMk cId="769209789" sldId="4542"/>
            <ac:spMk id="15" creationId="{7CDDAA86-CFC6-967F-9ED8-1311CCE4E040}"/>
          </ac:spMkLst>
        </pc:spChg>
        <pc:spChg chg="mod">
          <ac:chgData name="Emer OConnell" userId="59485177-4340-4f3b-acda-860dd9f4f1c2" providerId="ADAL" clId="{B75E353B-5188-4881-9813-6EC95952ED4E}" dt="2024-03-13T19:21:12.175" v="139" actId="20577"/>
          <ac:spMkLst>
            <pc:docMk/>
            <pc:sldMk cId="769209789" sldId="4542"/>
            <ac:spMk id="27" creationId="{7073FF6B-C2E5-C8F6-D3BA-0A675C7F12B0}"/>
          </ac:spMkLst>
        </pc:spChg>
        <pc:spChg chg="del">
          <ac:chgData name="Emer OConnell" userId="59485177-4340-4f3b-acda-860dd9f4f1c2" providerId="ADAL" clId="{B75E353B-5188-4881-9813-6EC95952ED4E}" dt="2024-03-14T18:30:07.830" v="2024" actId="478"/>
          <ac:spMkLst>
            <pc:docMk/>
            <pc:sldMk cId="769209789" sldId="4542"/>
            <ac:spMk id="40" creationId="{27B07B3D-F66A-9646-9C2D-95983657B7C2}"/>
          </ac:spMkLst>
        </pc:spChg>
        <pc:graphicFrameChg chg="add mod">
          <ac:chgData name="Emer OConnell" userId="59485177-4340-4f3b-acda-860dd9f4f1c2" providerId="ADAL" clId="{B75E353B-5188-4881-9813-6EC95952ED4E}" dt="2024-03-14T18:30:55.534" v="2153" actId="113"/>
          <ac:graphicFrameMkLst>
            <pc:docMk/>
            <pc:sldMk cId="769209789" sldId="4542"/>
            <ac:graphicFrameMk id="6" creationId="{2A919247-CB4B-474B-799F-66A4917ED2CC}"/>
          </ac:graphicFrameMkLst>
        </pc:graphicFrameChg>
        <pc:picChg chg="del mod">
          <ac:chgData name="Emer OConnell" userId="59485177-4340-4f3b-acda-860dd9f4f1c2" providerId="ADAL" clId="{B75E353B-5188-4881-9813-6EC95952ED4E}" dt="2024-03-14T18:29:54.499" v="2017" actId="478"/>
          <ac:picMkLst>
            <pc:docMk/>
            <pc:sldMk cId="769209789" sldId="4542"/>
            <ac:picMk id="2" creationId="{3DA107FC-D87F-3D5A-1CF7-7756CA2C1CF8}"/>
          </ac:picMkLst>
        </pc:picChg>
        <pc:picChg chg="mod">
          <ac:chgData name="Emer OConnell" userId="59485177-4340-4f3b-acda-860dd9f4f1c2" providerId="ADAL" clId="{B75E353B-5188-4881-9813-6EC95952ED4E}" dt="2024-03-13T19:16:40.016" v="14" actId="692"/>
          <ac:picMkLst>
            <pc:docMk/>
            <pc:sldMk cId="769209789" sldId="4542"/>
            <ac:picMk id="8" creationId="{E9762482-8159-F6B5-25E3-714F28FB6367}"/>
          </ac:picMkLst>
        </pc:picChg>
      </pc:sldChg>
      <pc:sldChg chg="addSp delSp modSp mod modNotesTx">
        <pc:chgData name="Emer OConnell" userId="59485177-4340-4f3b-acda-860dd9f4f1c2" providerId="ADAL" clId="{B75E353B-5188-4881-9813-6EC95952ED4E}" dt="2024-03-13T20:39:40.848" v="1998" actId="6549"/>
        <pc:sldMkLst>
          <pc:docMk/>
          <pc:sldMk cId="4236638089" sldId="4543"/>
        </pc:sldMkLst>
        <pc:spChg chg="mod">
          <ac:chgData name="Emer OConnell" userId="59485177-4340-4f3b-acda-860dd9f4f1c2" providerId="ADAL" clId="{B75E353B-5188-4881-9813-6EC95952ED4E}" dt="2024-03-13T19:33:00.894" v="424" actId="20577"/>
          <ac:spMkLst>
            <pc:docMk/>
            <pc:sldMk cId="4236638089" sldId="4543"/>
            <ac:spMk id="5" creationId="{7D8E72DE-8E6D-1924-071E-EA88524B6B1D}"/>
          </ac:spMkLst>
        </pc:spChg>
        <pc:spChg chg="add mod">
          <ac:chgData name="Emer OConnell" userId="59485177-4340-4f3b-acda-860dd9f4f1c2" providerId="ADAL" clId="{B75E353B-5188-4881-9813-6EC95952ED4E}" dt="2024-03-13T20:36:50.839" v="1913" actId="947"/>
          <ac:spMkLst>
            <pc:docMk/>
            <pc:sldMk cId="4236638089" sldId="4543"/>
            <ac:spMk id="6" creationId="{B8DD9275-D36D-A9AD-34A1-990BC40F7280}"/>
          </ac:spMkLst>
        </pc:spChg>
        <pc:spChg chg="mod">
          <ac:chgData name="Emer OConnell" userId="59485177-4340-4f3b-acda-860dd9f4f1c2" providerId="ADAL" clId="{B75E353B-5188-4881-9813-6EC95952ED4E}" dt="2024-03-13T20:39:40.848" v="1998" actId="6549"/>
          <ac:spMkLst>
            <pc:docMk/>
            <pc:sldMk cId="4236638089" sldId="4543"/>
            <ac:spMk id="12" creationId="{5C0E1555-F8FC-6456-686A-99808FFEC2DB}"/>
          </ac:spMkLst>
        </pc:spChg>
        <pc:spChg chg="mod">
          <ac:chgData name="Emer OConnell" userId="59485177-4340-4f3b-acda-860dd9f4f1c2" providerId="ADAL" clId="{B75E353B-5188-4881-9813-6EC95952ED4E}" dt="2024-03-13T20:01:03.697" v="1538" actId="1076"/>
          <ac:spMkLst>
            <pc:docMk/>
            <pc:sldMk cId="4236638089" sldId="4543"/>
            <ac:spMk id="16" creationId="{6BEE2A05-FC62-6B0C-F503-F97DC90638CF}"/>
          </ac:spMkLst>
        </pc:spChg>
        <pc:spChg chg="del">
          <ac:chgData name="Emer OConnell" userId="59485177-4340-4f3b-acda-860dd9f4f1c2" providerId="ADAL" clId="{B75E353B-5188-4881-9813-6EC95952ED4E}" dt="2024-03-13T20:25:28.325" v="1598" actId="478"/>
          <ac:spMkLst>
            <pc:docMk/>
            <pc:sldMk cId="4236638089" sldId="4543"/>
            <ac:spMk id="24" creationId="{9500B6F0-FA3E-72D4-436B-93C87CC67754}"/>
          </ac:spMkLst>
        </pc:spChg>
        <pc:spChg chg="mod">
          <ac:chgData name="Emer OConnell" userId="59485177-4340-4f3b-acda-860dd9f4f1c2" providerId="ADAL" clId="{B75E353B-5188-4881-9813-6EC95952ED4E}" dt="2024-03-13T20:37:11.183" v="1960" actId="20577"/>
          <ac:spMkLst>
            <pc:docMk/>
            <pc:sldMk cId="4236638089" sldId="4543"/>
            <ac:spMk id="27" creationId="{7073FF6B-C2E5-C8F6-D3BA-0A675C7F12B0}"/>
          </ac:spMkLst>
        </pc:spChg>
        <pc:graphicFrameChg chg="mod modGraphic">
          <ac:chgData name="Emer OConnell" userId="59485177-4340-4f3b-acda-860dd9f4f1c2" providerId="ADAL" clId="{B75E353B-5188-4881-9813-6EC95952ED4E}" dt="2024-03-13T20:01:33.547" v="1551" actId="20577"/>
          <ac:graphicFrameMkLst>
            <pc:docMk/>
            <pc:sldMk cId="4236638089" sldId="4543"/>
            <ac:graphicFrameMk id="7" creationId="{2C5E596A-7D5A-9D97-B430-8F75218F9E93}"/>
          </ac:graphicFrameMkLst>
        </pc:graphicFrameChg>
        <pc:picChg chg="add mod">
          <ac:chgData name="Emer OConnell" userId="59485177-4340-4f3b-acda-860dd9f4f1c2" providerId="ADAL" clId="{B75E353B-5188-4881-9813-6EC95952ED4E}" dt="2024-03-13T20:27:18.086" v="1765" actId="1076"/>
          <ac:picMkLst>
            <pc:docMk/>
            <pc:sldMk cId="4236638089" sldId="4543"/>
            <ac:picMk id="3" creationId="{D2626284-B9BB-EBC6-24C5-3DF7DB46DB92}"/>
          </ac:picMkLst>
        </pc:picChg>
        <pc:picChg chg="del">
          <ac:chgData name="Emer OConnell" userId="59485177-4340-4f3b-acda-860dd9f4f1c2" providerId="ADAL" clId="{B75E353B-5188-4881-9813-6EC95952ED4E}" dt="2024-03-13T20:25:29.681" v="1599" actId="478"/>
          <ac:picMkLst>
            <pc:docMk/>
            <pc:sldMk cId="4236638089" sldId="4543"/>
            <ac:picMk id="14" creationId="{AFD4241B-B0C0-7898-CCA9-BE43717BF9B9}"/>
          </ac:picMkLst>
        </pc:picChg>
      </pc:sldChg>
      <pc:sldChg chg="addCm">
        <pc:chgData name="Emer OConnell" userId="59485177-4340-4f3b-acda-860dd9f4f1c2" providerId="ADAL" clId="{B75E353B-5188-4881-9813-6EC95952ED4E}" dt="2024-03-13T20:47:03.460" v="2016"/>
        <pc:sldMkLst>
          <pc:docMk/>
          <pc:sldMk cId="2700175990" sldId="4546"/>
        </pc:sldMkLst>
        <pc:extLst>
          <p:ext xmlns:p="http://schemas.openxmlformats.org/presentationml/2006/main" uri="{D6D511B9-2390-475A-947B-AFAB55BFBCF1}">
            <pc226:cmChg xmlns:pc226="http://schemas.microsoft.com/office/powerpoint/2022/06/main/command" chg="add">
              <pc226:chgData name="Emer OConnell" userId="59485177-4340-4f3b-acda-860dd9f4f1c2" providerId="ADAL" clId="{B75E353B-5188-4881-9813-6EC95952ED4E}" dt="2024-03-13T20:47:03.460" v="2016"/>
              <pc2:cmMkLst xmlns:pc2="http://schemas.microsoft.com/office/powerpoint/2019/9/main/command">
                <pc:docMk/>
                <pc:sldMk cId="2700175990" sldId="4546"/>
                <pc2:cmMk id="{8F9AA91B-E345-452F-A409-0EB042E37E50}"/>
              </pc2:cmMkLst>
            </pc226:cmChg>
          </p:ext>
        </pc:extLst>
      </pc:sldChg>
      <pc:sldChg chg="modSp mod">
        <pc:chgData name="Emer OConnell" userId="59485177-4340-4f3b-acda-860dd9f4f1c2" providerId="ADAL" clId="{B75E353B-5188-4881-9813-6EC95952ED4E}" dt="2024-03-13T20:40:45.068" v="2013" actId="14100"/>
        <pc:sldMkLst>
          <pc:docMk/>
          <pc:sldMk cId="2735189393" sldId="4547"/>
        </pc:sldMkLst>
        <pc:spChg chg="mod">
          <ac:chgData name="Emer OConnell" userId="59485177-4340-4f3b-acda-860dd9f4f1c2" providerId="ADAL" clId="{B75E353B-5188-4881-9813-6EC95952ED4E}" dt="2024-03-13T20:40:45.068" v="2013" actId="14100"/>
          <ac:spMkLst>
            <pc:docMk/>
            <pc:sldMk cId="2735189393" sldId="4547"/>
            <ac:spMk id="5" creationId="{7D8E72DE-8E6D-1924-071E-EA88524B6B1D}"/>
          </ac:spMkLst>
        </pc:spChg>
      </pc:sldChg>
    </pc:docChg>
  </pc:docChgLst>
  <pc:docChgLst>
    <pc:chgData name="MacDonald, Huw" userId="S::huw.macdonald_dhsc.gov.uk#ext#@greaterlondonauthority.onmicrosoft.com::04f089ff-7ff7-4bcd-addf-5ea28adf25c9" providerId="AD" clId="Web-{3972061D-DD2E-7FD6-0A19-E89CB258D637}"/>
    <pc:docChg chg="modSld">
      <pc:chgData name="MacDonald, Huw" userId="S::huw.macdonald_dhsc.gov.uk#ext#@greaterlondonauthority.onmicrosoft.com::04f089ff-7ff7-4bcd-addf-5ea28adf25c9" providerId="AD" clId="Web-{3972061D-DD2E-7FD6-0A19-E89CB258D637}" dt="2024-03-14T11:19:52.604" v="181" actId="20577"/>
      <pc:docMkLst>
        <pc:docMk/>
      </pc:docMkLst>
      <pc:sldChg chg="addSp delSp modSp">
        <pc:chgData name="MacDonald, Huw" userId="S::huw.macdonald_dhsc.gov.uk#ext#@greaterlondonauthority.onmicrosoft.com::04f089ff-7ff7-4bcd-addf-5ea28adf25c9" providerId="AD" clId="Web-{3972061D-DD2E-7FD6-0A19-E89CB258D637}" dt="2024-03-14T11:18:01.070" v="178" actId="20577"/>
        <pc:sldMkLst>
          <pc:docMk/>
          <pc:sldMk cId="1354617503" sldId="4541"/>
        </pc:sldMkLst>
        <pc:spChg chg="add mod ord">
          <ac:chgData name="MacDonald, Huw" userId="S::huw.macdonald_dhsc.gov.uk#ext#@greaterlondonauthority.onmicrosoft.com::04f089ff-7ff7-4bcd-addf-5ea28adf25c9" providerId="AD" clId="Web-{3972061D-DD2E-7FD6-0A19-E89CB258D637}" dt="2024-03-14T11:16:49.271" v="154" actId="1076"/>
          <ac:spMkLst>
            <pc:docMk/>
            <pc:sldMk cId="1354617503" sldId="4541"/>
            <ac:spMk id="2" creationId="{EA7DDB4C-1115-E242-A72F-FF1C2B9E3A10}"/>
          </ac:spMkLst>
        </pc:spChg>
        <pc:spChg chg="add mod ord">
          <ac:chgData name="MacDonald, Huw" userId="S::huw.macdonald_dhsc.gov.uk#ext#@greaterlondonauthority.onmicrosoft.com::04f089ff-7ff7-4bcd-addf-5ea28adf25c9" providerId="AD" clId="Web-{3972061D-DD2E-7FD6-0A19-E89CB258D637}" dt="2024-03-14T11:16:49.302" v="155" actId="1076"/>
          <ac:spMkLst>
            <pc:docMk/>
            <pc:sldMk cId="1354617503" sldId="4541"/>
            <ac:spMk id="3" creationId="{27B07B3D-F66A-9646-9C2D-95983657B7C2}"/>
          </ac:spMkLst>
        </pc:spChg>
        <pc:spChg chg="add mod ord">
          <ac:chgData name="MacDonald, Huw" userId="S::huw.macdonald_dhsc.gov.uk#ext#@greaterlondonauthority.onmicrosoft.com::04f089ff-7ff7-4bcd-addf-5ea28adf25c9" providerId="AD" clId="Web-{3972061D-DD2E-7FD6-0A19-E89CB258D637}" dt="2024-03-14T11:16:34.427" v="152" actId="1076"/>
          <ac:spMkLst>
            <pc:docMk/>
            <pc:sldMk cId="1354617503" sldId="4541"/>
            <ac:spMk id="5" creationId="{639F0BFB-0F52-4050-8760-71FA27AD612F}"/>
          </ac:spMkLst>
        </pc:spChg>
        <pc:spChg chg="del">
          <ac:chgData name="MacDonald, Huw" userId="S::huw.macdonald_dhsc.gov.uk#ext#@greaterlondonauthority.onmicrosoft.com::04f089ff-7ff7-4bcd-addf-5ea28adf25c9" providerId="AD" clId="Web-{3972061D-DD2E-7FD6-0A19-E89CB258D637}" dt="2024-03-14T11:16:12.754" v="148"/>
          <ac:spMkLst>
            <pc:docMk/>
            <pc:sldMk cId="1354617503" sldId="4541"/>
            <ac:spMk id="10" creationId="{639F0BFB-0F52-4050-8760-71FA27AD612F}"/>
          </ac:spMkLst>
        </pc:spChg>
        <pc:spChg chg="add mod ord">
          <ac:chgData name="MacDonald, Huw" userId="S::huw.macdonald_dhsc.gov.uk#ext#@greaterlondonauthority.onmicrosoft.com::04f089ff-7ff7-4bcd-addf-5ea28adf25c9" providerId="AD" clId="Web-{3972061D-DD2E-7FD6-0A19-E89CB258D637}" dt="2024-03-14T11:16:49.427" v="159" actId="1076"/>
          <ac:spMkLst>
            <pc:docMk/>
            <pc:sldMk cId="1354617503" sldId="4541"/>
            <ac:spMk id="11" creationId="{8D8074BC-DEB2-E625-AF20-B6060CEED475}"/>
          </ac:spMkLst>
        </pc:spChg>
        <pc:spChg chg="add mod ord">
          <ac:chgData name="MacDonald, Huw" userId="S::huw.macdonald_dhsc.gov.uk#ext#@greaterlondonauthority.onmicrosoft.com::04f089ff-7ff7-4bcd-addf-5ea28adf25c9" providerId="AD" clId="Web-{3972061D-DD2E-7FD6-0A19-E89CB258D637}" dt="2024-03-14T11:16:49.443" v="160" actId="1076"/>
          <ac:spMkLst>
            <pc:docMk/>
            <pc:sldMk cId="1354617503" sldId="4541"/>
            <ac:spMk id="15" creationId="{749AC67D-76CC-0DAB-BC13-E5C304C72A24}"/>
          </ac:spMkLst>
        </pc:spChg>
        <pc:spChg chg="add mod ord">
          <ac:chgData name="MacDonald, Huw" userId="S::huw.macdonald_dhsc.gov.uk#ext#@greaterlondonauthority.onmicrosoft.com::04f089ff-7ff7-4bcd-addf-5ea28adf25c9" providerId="AD" clId="Web-{3972061D-DD2E-7FD6-0A19-E89CB258D637}" dt="2024-03-14T11:16:49.459" v="161" actId="1076"/>
          <ac:spMkLst>
            <pc:docMk/>
            <pc:sldMk cId="1354617503" sldId="4541"/>
            <ac:spMk id="16" creationId="{0A016110-0D02-F409-87B0-FF56E4F8FCB0}"/>
          </ac:spMkLst>
        </pc:spChg>
        <pc:spChg chg="add mod ord">
          <ac:chgData name="MacDonald, Huw" userId="S::huw.macdonald_dhsc.gov.uk#ext#@greaterlondonauthority.onmicrosoft.com::04f089ff-7ff7-4bcd-addf-5ea28adf25c9" providerId="AD" clId="Web-{3972061D-DD2E-7FD6-0A19-E89CB258D637}" dt="2024-03-14T11:18:01.070" v="178" actId="20577"/>
          <ac:spMkLst>
            <pc:docMk/>
            <pc:sldMk cId="1354617503" sldId="4541"/>
            <ac:spMk id="17" creationId="{9500B6F0-FA3E-72D4-436B-93C87CC67754}"/>
          </ac:spMkLst>
        </pc:spChg>
        <pc:spChg chg="del">
          <ac:chgData name="MacDonald, Huw" userId="S::huw.macdonald_dhsc.gov.uk#ext#@greaterlondonauthority.onmicrosoft.com::04f089ff-7ff7-4bcd-addf-5ea28adf25c9" providerId="AD" clId="Web-{3972061D-DD2E-7FD6-0A19-E89CB258D637}" dt="2024-03-14T11:16:03.223" v="146"/>
          <ac:spMkLst>
            <pc:docMk/>
            <pc:sldMk cId="1354617503" sldId="4541"/>
            <ac:spMk id="18" creationId="{8D8074BC-DEB2-E625-AF20-B6060CEED475}"/>
          </ac:spMkLst>
        </pc:spChg>
        <pc:spChg chg="add mod ord">
          <ac:chgData name="MacDonald, Huw" userId="S::huw.macdonald_dhsc.gov.uk#ext#@greaterlondonauthority.onmicrosoft.com::04f089ff-7ff7-4bcd-addf-5ea28adf25c9" providerId="AD" clId="Web-{3972061D-DD2E-7FD6-0A19-E89CB258D637}" dt="2024-03-14T11:17:39.929" v="174" actId="1076"/>
          <ac:spMkLst>
            <pc:docMk/>
            <pc:sldMk cId="1354617503" sldId="4541"/>
            <ac:spMk id="19" creationId="{F21F2429-AFFD-CD5D-8220-2E7C4807B4BB}"/>
          </ac:spMkLst>
        </pc:spChg>
        <pc:spChg chg="add mod ord">
          <ac:chgData name="MacDonald, Huw" userId="S::huw.macdonald_dhsc.gov.uk#ext#@greaterlondonauthority.onmicrosoft.com::04f089ff-7ff7-4bcd-addf-5ea28adf25c9" providerId="AD" clId="Web-{3972061D-DD2E-7FD6-0A19-E89CB258D637}" dt="2024-03-14T11:17:39.944" v="175" actId="1076"/>
          <ac:spMkLst>
            <pc:docMk/>
            <pc:sldMk cId="1354617503" sldId="4541"/>
            <ac:spMk id="20" creationId="{7E3190F2-A1F4-80DC-06C1-2B051CF620E1}"/>
          </ac:spMkLst>
        </pc:spChg>
        <pc:spChg chg="del">
          <ac:chgData name="MacDonald, Huw" userId="S::huw.macdonald_dhsc.gov.uk#ext#@greaterlondonauthority.onmicrosoft.com::04f089ff-7ff7-4bcd-addf-5ea28adf25c9" providerId="AD" clId="Web-{3972061D-DD2E-7FD6-0A19-E89CB258D637}" dt="2024-03-14T11:16:00.692" v="145"/>
          <ac:spMkLst>
            <pc:docMk/>
            <pc:sldMk cId="1354617503" sldId="4541"/>
            <ac:spMk id="21" creationId="{749AC67D-76CC-0DAB-BC13-E5C304C72A24}"/>
          </ac:spMkLst>
        </pc:spChg>
        <pc:spChg chg="del">
          <ac:chgData name="MacDonald, Huw" userId="S::huw.macdonald_dhsc.gov.uk#ext#@greaterlondonauthority.onmicrosoft.com::04f089ff-7ff7-4bcd-addf-5ea28adf25c9" providerId="AD" clId="Web-{3972061D-DD2E-7FD6-0A19-E89CB258D637}" dt="2024-03-14T11:16:05.989" v="147"/>
          <ac:spMkLst>
            <pc:docMk/>
            <pc:sldMk cId="1354617503" sldId="4541"/>
            <ac:spMk id="22" creationId="{0A016110-0D02-F409-87B0-FF56E4F8FCB0}"/>
          </ac:spMkLst>
        </pc:spChg>
        <pc:spChg chg="add mod">
          <ac:chgData name="MacDonald, Huw" userId="S::huw.macdonald_dhsc.gov.uk#ext#@greaterlondonauthority.onmicrosoft.com::04f089ff-7ff7-4bcd-addf-5ea28adf25c9" providerId="AD" clId="Web-{3972061D-DD2E-7FD6-0A19-E89CB258D637}" dt="2024-03-14T11:17:39.960" v="176" actId="1076"/>
          <ac:spMkLst>
            <pc:docMk/>
            <pc:sldMk cId="1354617503" sldId="4541"/>
            <ac:spMk id="23" creationId="{41DB03A6-8B17-CF04-1516-E3C2BD899053}"/>
          </ac:spMkLst>
        </pc:spChg>
        <pc:spChg chg="del">
          <ac:chgData name="MacDonald, Huw" userId="S::huw.macdonald_dhsc.gov.uk#ext#@greaterlondonauthority.onmicrosoft.com::04f089ff-7ff7-4bcd-addf-5ea28adf25c9" providerId="AD" clId="Web-{3972061D-DD2E-7FD6-0A19-E89CB258D637}" dt="2024-03-14T11:16:19.473" v="149"/>
          <ac:spMkLst>
            <pc:docMk/>
            <pc:sldMk cId="1354617503" sldId="4541"/>
            <ac:spMk id="24" creationId="{9500B6F0-FA3E-72D4-436B-93C87CC67754}"/>
          </ac:spMkLst>
        </pc:spChg>
        <pc:spChg chg="mod">
          <ac:chgData name="MacDonald, Huw" userId="S::huw.macdonald_dhsc.gov.uk#ext#@greaterlondonauthority.onmicrosoft.com::04f089ff-7ff7-4bcd-addf-5ea28adf25c9" providerId="AD" clId="Web-{3972061D-DD2E-7FD6-0A19-E89CB258D637}" dt="2024-03-14T11:16:49.474" v="162" actId="1076"/>
          <ac:spMkLst>
            <pc:docMk/>
            <pc:sldMk cId="1354617503" sldId="4541"/>
            <ac:spMk id="34" creationId="{EA7DDB4C-1115-E242-A72F-FF1C2B9E3A10}"/>
          </ac:spMkLst>
        </pc:spChg>
        <pc:spChg chg="mod">
          <ac:chgData name="MacDonald, Huw" userId="S::huw.macdonald_dhsc.gov.uk#ext#@greaterlondonauthority.onmicrosoft.com::04f089ff-7ff7-4bcd-addf-5ea28adf25c9" providerId="AD" clId="Web-{3972061D-DD2E-7FD6-0A19-E89CB258D637}" dt="2024-03-14T11:16:49.490" v="163" actId="1076"/>
          <ac:spMkLst>
            <pc:docMk/>
            <pc:sldMk cId="1354617503" sldId="4541"/>
            <ac:spMk id="40" creationId="{27B07B3D-F66A-9646-9C2D-95983657B7C2}"/>
          </ac:spMkLst>
        </pc:spChg>
        <pc:picChg chg="add mod ord">
          <ac:chgData name="MacDonald, Huw" userId="S::huw.macdonald_dhsc.gov.uk#ext#@greaterlondonauthority.onmicrosoft.com::04f089ff-7ff7-4bcd-addf-5ea28adf25c9" providerId="AD" clId="Web-{3972061D-DD2E-7FD6-0A19-E89CB258D637}" dt="2024-03-14T11:16:49.334" v="156" actId="1076"/>
          <ac:picMkLst>
            <pc:docMk/>
            <pc:sldMk cId="1354617503" sldId="4541"/>
            <ac:picMk id="6" creationId="{45E17935-CDD4-16CC-7F46-2449EFD54D7A}"/>
          </ac:picMkLst>
        </pc:picChg>
        <pc:picChg chg="add mod ord">
          <ac:chgData name="MacDonald, Huw" userId="S::huw.macdonald_dhsc.gov.uk#ext#@greaterlondonauthority.onmicrosoft.com::04f089ff-7ff7-4bcd-addf-5ea28adf25c9" providerId="AD" clId="Web-{3972061D-DD2E-7FD6-0A19-E89CB258D637}" dt="2024-03-14T11:16:49.365" v="157" actId="1076"/>
          <ac:picMkLst>
            <pc:docMk/>
            <pc:sldMk cId="1354617503" sldId="4541"/>
            <ac:picMk id="7" creationId="{8E16FC37-DA65-C209-DC1F-1DBE2B3602E1}"/>
          </ac:picMkLst>
        </pc:picChg>
        <pc:picChg chg="del mod">
          <ac:chgData name="MacDonald, Huw" userId="S::huw.macdonald_dhsc.gov.uk#ext#@greaterlondonauthority.onmicrosoft.com::04f089ff-7ff7-4bcd-addf-5ea28adf25c9" providerId="AD" clId="Web-{3972061D-DD2E-7FD6-0A19-E89CB258D637}" dt="2024-03-14T11:17:03.600" v="167"/>
          <ac:picMkLst>
            <pc:docMk/>
            <pc:sldMk cId="1354617503" sldId="4541"/>
            <ac:picMk id="8" creationId="{45E17935-CDD4-16CC-7F46-2449EFD54D7A}"/>
          </ac:picMkLst>
        </pc:picChg>
        <pc:picChg chg="add mod ord">
          <ac:chgData name="MacDonald, Huw" userId="S::huw.macdonald_dhsc.gov.uk#ext#@greaterlondonauthority.onmicrosoft.com::04f089ff-7ff7-4bcd-addf-5ea28adf25c9" providerId="AD" clId="Web-{3972061D-DD2E-7FD6-0A19-E89CB258D637}" dt="2024-03-14T11:16:49.396" v="158" actId="1076"/>
          <ac:picMkLst>
            <pc:docMk/>
            <pc:sldMk cId="1354617503" sldId="4541"/>
            <ac:picMk id="9" creationId="{B10E8F50-6546-2A38-6530-9188AC60BF85}"/>
          </ac:picMkLst>
        </pc:picChg>
        <pc:picChg chg="del mod">
          <ac:chgData name="MacDonald, Huw" userId="S::huw.macdonald_dhsc.gov.uk#ext#@greaterlondonauthority.onmicrosoft.com::04f089ff-7ff7-4bcd-addf-5ea28adf25c9" providerId="AD" clId="Web-{3972061D-DD2E-7FD6-0A19-E89CB258D637}" dt="2024-03-14T11:17:05.334" v="168"/>
          <ac:picMkLst>
            <pc:docMk/>
            <pc:sldMk cId="1354617503" sldId="4541"/>
            <ac:picMk id="12" creationId="{8E16FC37-DA65-C209-DC1F-1DBE2B3602E1}"/>
          </ac:picMkLst>
        </pc:picChg>
        <pc:picChg chg="del mod">
          <ac:chgData name="MacDonald, Huw" userId="S::huw.macdonald_dhsc.gov.uk#ext#@greaterlondonauthority.onmicrosoft.com::04f089ff-7ff7-4bcd-addf-5ea28adf25c9" providerId="AD" clId="Web-{3972061D-DD2E-7FD6-0A19-E89CB258D637}" dt="2024-03-14T11:17:06.834" v="169"/>
          <ac:picMkLst>
            <pc:docMk/>
            <pc:sldMk cId="1354617503" sldId="4541"/>
            <ac:picMk id="13" creationId="{B10E8F50-6546-2A38-6530-9188AC60BF85}"/>
          </ac:picMkLst>
        </pc:picChg>
      </pc:sldChg>
      <pc:sldChg chg="modSp">
        <pc:chgData name="MacDonald, Huw" userId="S::huw.macdonald_dhsc.gov.uk#ext#@greaterlondonauthority.onmicrosoft.com::04f089ff-7ff7-4bcd-addf-5ea28adf25c9" providerId="AD" clId="Web-{3972061D-DD2E-7FD6-0A19-E89CB258D637}" dt="2024-03-14T11:19:52.604" v="181" actId="20577"/>
        <pc:sldMkLst>
          <pc:docMk/>
          <pc:sldMk cId="769209789" sldId="4542"/>
        </pc:sldMkLst>
        <pc:spChg chg="mod">
          <ac:chgData name="MacDonald, Huw" userId="S::huw.macdonald_dhsc.gov.uk#ext#@greaterlondonauthority.onmicrosoft.com::04f089ff-7ff7-4bcd-addf-5ea28adf25c9" providerId="AD" clId="Web-{3972061D-DD2E-7FD6-0A19-E89CB258D637}" dt="2024-03-14T11:19:46.901" v="180" actId="20577"/>
          <ac:spMkLst>
            <pc:docMk/>
            <pc:sldMk cId="769209789" sldId="4542"/>
            <ac:spMk id="3" creationId="{9555F1ED-8C00-57E1-E3F1-39F429C3D808}"/>
          </ac:spMkLst>
        </pc:spChg>
        <pc:spChg chg="mod">
          <ac:chgData name="MacDonald, Huw" userId="S::huw.macdonald_dhsc.gov.uk#ext#@greaterlondonauthority.onmicrosoft.com::04f089ff-7ff7-4bcd-addf-5ea28adf25c9" providerId="AD" clId="Web-{3972061D-DD2E-7FD6-0A19-E89CB258D637}" dt="2024-03-14T11:19:52.604" v="181" actId="20577"/>
          <ac:spMkLst>
            <pc:docMk/>
            <pc:sldMk cId="769209789" sldId="4542"/>
            <ac:spMk id="15" creationId="{7CDDAA86-CFC6-967F-9ED8-1311CCE4E040}"/>
          </ac:spMkLst>
        </pc:spChg>
      </pc:sldChg>
    </pc:docChg>
  </pc:docChgLst>
  <pc:docChgLst>
    <pc:chgData name="Ellie Bloom" userId="S::ellie.bloom@london.gov.uk::cc97dbcd-6fae-492d-8f26-60e54cc9e974" providerId="AD" clId="Web-{E5B4394E-A339-0F35-96D2-73289387F9B2}"/>
    <pc:docChg chg="addSld delSld modSld">
      <pc:chgData name="Ellie Bloom" userId="S::ellie.bloom@london.gov.uk::cc97dbcd-6fae-492d-8f26-60e54cc9e974" providerId="AD" clId="Web-{E5B4394E-A339-0F35-96D2-73289387F9B2}" dt="2024-07-30T15:08:44.293" v="21"/>
      <pc:docMkLst>
        <pc:docMk/>
      </pc:docMkLst>
      <pc:sldChg chg="modSp del">
        <pc:chgData name="Ellie Bloom" userId="S::ellie.bloom@london.gov.uk::cc97dbcd-6fae-492d-8f26-60e54cc9e974" providerId="AD" clId="Web-{E5B4394E-A339-0F35-96D2-73289387F9B2}" dt="2024-07-30T14:55:04.274" v="11"/>
        <pc:sldMkLst>
          <pc:docMk/>
          <pc:sldMk cId="2670885712" sldId="4461"/>
        </pc:sldMkLst>
        <pc:spChg chg="mod">
          <ac:chgData name="Ellie Bloom" userId="S::ellie.bloom@london.gov.uk::cc97dbcd-6fae-492d-8f26-60e54cc9e974" providerId="AD" clId="Web-{E5B4394E-A339-0F35-96D2-73289387F9B2}" dt="2024-07-30T14:54:21.179" v="4" actId="1076"/>
          <ac:spMkLst>
            <pc:docMk/>
            <pc:sldMk cId="2670885712" sldId="4461"/>
            <ac:spMk id="6" creationId="{D92E4DB2-11B2-5AEC-871A-70EB2C2DF10E}"/>
          </ac:spMkLst>
        </pc:spChg>
      </pc:sldChg>
      <pc:sldChg chg="del">
        <pc:chgData name="Ellie Bloom" userId="S::ellie.bloom@london.gov.uk::cc97dbcd-6fae-492d-8f26-60e54cc9e974" providerId="AD" clId="Web-{E5B4394E-A339-0F35-96D2-73289387F9B2}" dt="2024-07-30T14:56:26.745" v="17"/>
        <pc:sldMkLst>
          <pc:docMk/>
          <pc:sldMk cId="4284248567" sldId="4470"/>
        </pc:sldMkLst>
      </pc:sldChg>
      <pc:sldChg chg="addSp delSp">
        <pc:chgData name="Ellie Bloom" userId="S::ellie.bloom@london.gov.uk::cc97dbcd-6fae-492d-8f26-60e54cc9e974" providerId="AD" clId="Web-{E5B4394E-A339-0F35-96D2-73289387F9B2}" dt="2024-07-30T14:51:29.660" v="1"/>
        <pc:sldMkLst>
          <pc:docMk/>
          <pc:sldMk cId="1354617503" sldId="4541"/>
        </pc:sldMkLst>
        <pc:spChg chg="add">
          <ac:chgData name="Ellie Bloom" userId="S::ellie.bloom@london.gov.uk::cc97dbcd-6fae-492d-8f26-60e54cc9e974" providerId="AD" clId="Web-{E5B4394E-A339-0F35-96D2-73289387F9B2}" dt="2024-07-30T14:51:29.660" v="1"/>
          <ac:spMkLst>
            <pc:docMk/>
            <pc:sldMk cId="1354617503" sldId="4541"/>
            <ac:spMk id="10" creationId="{7073FF6B-C2E5-C8F6-D3BA-0A675C7F12B0}"/>
          </ac:spMkLst>
        </pc:spChg>
        <pc:spChg chg="del">
          <ac:chgData name="Ellie Bloom" userId="S::ellie.bloom@london.gov.uk::cc97dbcd-6fae-492d-8f26-60e54cc9e974" providerId="AD" clId="Web-{E5B4394E-A339-0F35-96D2-73289387F9B2}" dt="2024-07-30T14:51:29.175" v="0"/>
          <ac:spMkLst>
            <pc:docMk/>
            <pc:sldMk cId="1354617503" sldId="4541"/>
            <ac:spMk id="27" creationId="{7073FF6B-C2E5-C8F6-D3BA-0A675C7F12B0}"/>
          </ac:spMkLst>
        </pc:spChg>
      </pc:sldChg>
      <pc:sldChg chg="modSp">
        <pc:chgData name="Ellie Bloom" userId="S::ellie.bloom@london.gov.uk::cc97dbcd-6fae-492d-8f26-60e54cc9e974" providerId="AD" clId="Web-{E5B4394E-A339-0F35-96D2-73289387F9B2}" dt="2024-07-30T14:51:43.801" v="2" actId="14100"/>
        <pc:sldMkLst>
          <pc:docMk/>
          <pc:sldMk cId="769209789" sldId="4542"/>
        </pc:sldMkLst>
        <pc:spChg chg="mod">
          <ac:chgData name="Ellie Bloom" userId="S::ellie.bloom@london.gov.uk::cc97dbcd-6fae-492d-8f26-60e54cc9e974" providerId="AD" clId="Web-{E5B4394E-A339-0F35-96D2-73289387F9B2}" dt="2024-07-30T14:51:43.801" v="2" actId="14100"/>
          <ac:spMkLst>
            <pc:docMk/>
            <pc:sldMk cId="769209789" sldId="4542"/>
            <ac:spMk id="11" creationId="{0BAA14D9-0A4D-D114-AD9C-1AE71E4E263D}"/>
          </ac:spMkLst>
        </pc:spChg>
      </pc:sldChg>
      <pc:sldChg chg="modSp">
        <pc:chgData name="Ellie Bloom" userId="S::ellie.bloom@london.gov.uk::cc97dbcd-6fae-492d-8f26-60e54cc9e974" providerId="AD" clId="Web-{E5B4394E-A339-0F35-96D2-73289387F9B2}" dt="2024-07-30T14:55:38.009" v="12" actId="14100"/>
        <pc:sldMkLst>
          <pc:docMk/>
          <pc:sldMk cId="2700175990" sldId="4546"/>
        </pc:sldMkLst>
        <pc:spChg chg="mod">
          <ac:chgData name="Ellie Bloom" userId="S::ellie.bloom@london.gov.uk::cc97dbcd-6fae-492d-8f26-60e54cc9e974" providerId="AD" clId="Web-{E5B4394E-A339-0F35-96D2-73289387F9B2}" dt="2024-07-30T14:55:38.009" v="12" actId="14100"/>
          <ac:spMkLst>
            <pc:docMk/>
            <pc:sldMk cId="2700175990" sldId="4546"/>
            <ac:spMk id="4" creationId="{65302EBF-073E-E26C-F10F-4A34794F9CB0}"/>
          </ac:spMkLst>
        </pc:spChg>
      </pc:sldChg>
      <pc:sldChg chg="delSp modSp add">
        <pc:chgData name="Ellie Bloom" userId="S::ellie.bloom@london.gov.uk::cc97dbcd-6fae-492d-8f26-60e54cc9e974" providerId="AD" clId="Web-{E5B4394E-A339-0F35-96D2-73289387F9B2}" dt="2024-07-30T14:54:58.852" v="10" actId="1076"/>
        <pc:sldMkLst>
          <pc:docMk/>
          <pc:sldMk cId="1425809510" sldId="4548"/>
        </pc:sldMkLst>
        <pc:spChg chg="mod">
          <ac:chgData name="Ellie Bloom" userId="S::ellie.bloom@london.gov.uk::cc97dbcd-6fae-492d-8f26-60e54cc9e974" providerId="AD" clId="Web-{E5B4394E-A339-0F35-96D2-73289387F9B2}" dt="2024-07-30T14:54:58.852" v="10" actId="1076"/>
          <ac:spMkLst>
            <pc:docMk/>
            <pc:sldMk cId="1425809510" sldId="4548"/>
            <ac:spMk id="2" creationId="{44475DE9-75C4-B2EB-FEB5-1DCC70AC59FD}"/>
          </ac:spMkLst>
        </pc:spChg>
        <pc:spChg chg="mod">
          <ac:chgData name="Ellie Bloom" userId="S::ellie.bloom@london.gov.uk::cc97dbcd-6fae-492d-8f26-60e54cc9e974" providerId="AD" clId="Web-{E5B4394E-A339-0F35-96D2-73289387F9B2}" dt="2024-07-30T14:54:45.492" v="7" actId="20577"/>
          <ac:spMkLst>
            <pc:docMk/>
            <pc:sldMk cId="1425809510" sldId="4548"/>
            <ac:spMk id="3" creationId="{434F1E08-3396-2A58-4160-FBA9053097AD}"/>
          </ac:spMkLst>
        </pc:spChg>
        <pc:spChg chg="del mod">
          <ac:chgData name="Ellie Bloom" userId="S::ellie.bloom@london.gov.uk::cc97dbcd-6fae-492d-8f26-60e54cc9e974" providerId="AD" clId="Web-{E5B4394E-A339-0F35-96D2-73289387F9B2}" dt="2024-07-30T14:54:49.289" v="9"/>
          <ac:spMkLst>
            <pc:docMk/>
            <pc:sldMk cId="1425809510" sldId="4548"/>
            <ac:spMk id="8" creationId="{5F63E197-429E-EC80-5107-04FCC817592B}"/>
          </ac:spMkLst>
        </pc:spChg>
        <pc:spChg chg="del">
          <ac:chgData name="Ellie Bloom" userId="S::ellie.bloom@london.gov.uk::cc97dbcd-6fae-492d-8f26-60e54cc9e974" providerId="AD" clId="Web-{E5B4394E-A339-0F35-96D2-73289387F9B2}" dt="2024-07-30T14:54:47.555" v="8"/>
          <ac:spMkLst>
            <pc:docMk/>
            <pc:sldMk cId="1425809510" sldId="4548"/>
            <ac:spMk id="11" creationId="{EF6F7484-45D8-D1A7-3311-F977FB0C24AA}"/>
          </ac:spMkLst>
        </pc:spChg>
      </pc:sldChg>
      <pc:sldChg chg="addSp delSp modSp add">
        <pc:chgData name="Ellie Bloom" userId="S::ellie.bloom@london.gov.uk::cc97dbcd-6fae-492d-8f26-60e54cc9e974" providerId="AD" clId="Web-{E5B4394E-A339-0F35-96D2-73289387F9B2}" dt="2024-07-30T15:08:43.528" v="20" actId="20577"/>
        <pc:sldMkLst>
          <pc:docMk/>
          <pc:sldMk cId="3387948993" sldId="4549"/>
        </pc:sldMkLst>
        <pc:spChg chg="add mod">
          <ac:chgData name="Ellie Bloom" userId="S::ellie.bloom@london.gov.uk::cc97dbcd-6fae-492d-8f26-60e54cc9e974" providerId="AD" clId="Web-{E5B4394E-A339-0F35-96D2-73289387F9B2}" dt="2024-07-30T14:56:23.417" v="16" actId="1076"/>
          <ac:spMkLst>
            <pc:docMk/>
            <pc:sldMk cId="3387948993" sldId="4549"/>
            <ac:spMk id="3" creationId="{51CFFE6D-00AB-2EC9-DC27-23DD2137FFA9}"/>
          </ac:spMkLst>
        </pc:spChg>
        <pc:spChg chg="del">
          <ac:chgData name="Ellie Bloom" userId="S::ellie.bloom@london.gov.uk::cc97dbcd-6fae-492d-8f26-60e54cc9e974" providerId="AD" clId="Web-{E5B4394E-A339-0F35-96D2-73289387F9B2}" dt="2024-07-30T14:56:10.963" v="14"/>
          <ac:spMkLst>
            <pc:docMk/>
            <pc:sldMk cId="3387948993" sldId="4549"/>
            <ac:spMk id="10" creationId="{7B0628F1-8F63-4A29-94F8-FFAD5F33ADEB}"/>
          </ac:spMkLst>
        </pc:spChg>
        <pc:spChg chg="mod">
          <ac:chgData name="Ellie Bloom" userId="S::ellie.bloom@london.gov.uk::cc97dbcd-6fae-492d-8f26-60e54cc9e974" providerId="AD" clId="Web-{E5B4394E-A339-0F35-96D2-73289387F9B2}" dt="2024-07-30T15:08:43.528" v="20" actId="20577"/>
          <ac:spMkLst>
            <pc:docMk/>
            <pc:sldMk cId="3387948993" sldId="4549"/>
            <ac:spMk id="11" creationId="{09B0B11B-4B2C-79B6-E1E3-2AFB2A316B08}"/>
          </ac:spMkLst>
        </pc:spChg>
      </pc:sldChg>
      <pc:sldChg chg="add">
        <pc:chgData name="Ellie Bloom" userId="S::ellie.bloom@london.gov.uk::cc97dbcd-6fae-492d-8f26-60e54cc9e974" providerId="AD" clId="Web-{E5B4394E-A339-0F35-96D2-73289387F9B2}" dt="2024-07-30T15:08:44.293" v="21"/>
        <pc:sldMkLst>
          <pc:docMk/>
          <pc:sldMk cId="975588414" sldId="4550"/>
        </pc:sldMkLst>
      </pc:sldChg>
      <pc:sldMasterChg chg="addSldLayout">
        <pc:chgData name="Ellie Bloom" userId="S::ellie.bloom@london.gov.uk::cc97dbcd-6fae-492d-8f26-60e54cc9e974" providerId="AD" clId="Web-{E5B4394E-A339-0F35-96D2-73289387F9B2}" dt="2024-07-30T14:54:32.273" v="5"/>
        <pc:sldMasterMkLst>
          <pc:docMk/>
          <pc:sldMasterMk cId="3110536024" sldId="2147483660"/>
        </pc:sldMasterMkLst>
        <pc:sldLayoutChg chg="add">
          <pc:chgData name="Ellie Bloom" userId="S::ellie.bloom@london.gov.uk::cc97dbcd-6fae-492d-8f26-60e54cc9e974" providerId="AD" clId="Web-{E5B4394E-A339-0F35-96D2-73289387F9B2}" dt="2024-07-30T14:54:32.273" v="5"/>
          <pc:sldLayoutMkLst>
            <pc:docMk/>
            <pc:sldMasterMk cId="3110536024" sldId="2147483660"/>
            <pc:sldLayoutMk cId="1776064212" sldId="2147483836"/>
          </pc:sldLayoutMkLst>
        </pc:sldLayoutChg>
        <pc:sldLayoutChg chg="add">
          <pc:chgData name="Ellie Bloom" userId="S::ellie.bloom@london.gov.uk::cc97dbcd-6fae-492d-8f26-60e54cc9e974" providerId="AD" clId="Web-{E5B4394E-A339-0F35-96D2-73289387F9B2}" dt="2024-07-30T14:54:32.273" v="5"/>
          <pc:sldLayoutMkLst>
            <pc:docMk/>
            <pc:sldMasterMk cId="3110536024" sldId="2147483660"/>
            <pc:sldLayoutMk cId="1517112313" sldId="2147483837"/>
          </pc:sldLayoutMkLst>
        </pc:sldLayoutChg>
        <pc:sldLayoutChg chg="add">
          <pc:chgData name="Ellie Bloom" userId="S::ellie.bloom@london.gov.uk::cc97dbcd-6fae-492d-8f26-60e54cc9e974" providerId="AD" clId="Web-{E5B4394E-A339-0F35-96D2-73289387F9B2}" dt="2024-07-30T14:54:32.273" v="5"/>
          <pc:sldLayoutMkLst>
            <pc:docMk/>
            <pc:sldMasterMk cId="3110536024" sldId="2147483660"/>
            <pc:sldLayoutMk cId="3620660681" sldId="2147483838"/>
          </pc:sldLayoutMkLst>
        </pc:sldLayoutChg>
        <pc:sldLayoutChg chg="add">
          <pc:chgData name="Ellie Bloom" userId="S::ellie.bloom@london.gov.uk::cc97dbcd-6fae-492d-8f26-60e54cc9e974" providerId="AD" clId="Web-{E5B4394E-A339-0F35-96D2-73289387F9B2}" dt="2024-07-30T14:54:32.273" v="5"/>
          <pc:sldLayoutMkLst>
            <pc:docMk/>
            <pc:sldMasterMk cId="3110536024" sldId="2147483660"/>
            <pc:sldLayoutMk cId="3417836398" sldId="2147483839"/>
          </pc:sldLayoutMkLst>
        </pc:sldLayoutChg>
      </pc:sldMasterChg>
    </pc:docChg>
  </pc:docChgLst>
  <pc:docChgLst>
    <pc:chgData name="Billett, Julie" userId="S::julie.billett_dhsc.gov.uk#ext#@greaterlondonauthority.onmicrosoft.com::88af5e1f-859f-4f51-8d4f-ce1174dbd317" providerId="AD" clId="Web-{EC41DD4D-5657-0E86-4D62-5CEBD7CC2932}"/>
    <pc:docChg chg="mod">
      <pc:chgData name="Billett, Julie" userId="S::julie.billett_dhsc.gov.uk#ext#@greaterlondonauthority.onmicrosoft.com::88af5e1f-859f-4f51-8d4f-ce1174dbd317" providerId="AD" clId="Web-{EC41DD4D-5657-0E86-4D62-5CEBD7CC2932}" dt="2024-04-15T16:34:44.339" v="1"/>
      <pc:docMkLst>
        <pc:docMk/>
      </pc:docMkLst>
      <pc:sldChg chg="modCm">
        <pc:chgData name="Billett, Julie" userId="S::julie.billett_dhsc.gov.uk#ext#@greaterlondonauthority.onmicrosoft.com::88af5e1f-859f-4f51-8d4f-ce1174dbd317" providerId="AD" clId="Web-{EC41DD4D-5657-0E86-4D62-5CEBD7CC2932}" dt="2024-04-15T16:34:44.339" v="1"/>
        <pc:sldMkLst>
          <pc:docMk/>
          <pc:sldMk cId="2700175990" sldId="4546"/>
        </pc:sldMkLst>
        <pc:extLst>
          <p:ext xmlns:p="http://schemas.openxmlformats.org/presentationml/2006/main" uri="{D6D511B9-2390-475A-947B-AFAB55BFBCF1}">
            <pc226:cmChg xmlns:pc226="http://schemas.microsoft.com/office/powerpoint/2022/06/main/command" chg="">
              <pc226:chgData name="Billett, Julie" userId="S::julie.billett_dhsc.gov.uk#ext#@greaterlondonauthority.onmicrosoft.com::88af5e1f-859f-4f51-8d4f-ce1174dbd317" providerId="AD" clId="Web-{EC41DD4D-5657-0E86-4D62-5CEBD7CC2932}" dt="2024-04-15T16:34:44.339" v="1"/>
              <pc2:cmMkLst xmlns:pc2="http://schemas.microsoft.com/office/powerpoint/2019/9/main/command">
                <pc:docMk/>
                <pc:sldMk cId="2700175990" sldId="4546"/>
                <pc2:cmMk id="{8F9AA91B-E345-452F-A409-0EB042E37E50}"/>
              </pc2:cmMkLst>
              <pc226:cmRplyChg chg="add">
                <pc226:chgData name="Billett, Julie" userId="S::julie.billett_dhsc.gov.uk#ext#@greaterlondonauthority.onmicrosoft.com::88af5e1f-859f-4f51-8d4f-ce1174dbd317" providerId="AD" clId="Web-{EC41DD4D-5657-0E86-4D62-5CEBD7CC2932}" dt="2024-04-15T16:34:44.339" v="1"/>
                <pc2:cmRplyMkLst xmlns:pc2="http://schemas.microsoft.com/office/powerpoint/2019/9/main/command">
                  <pc:docMk/>
                  <pc:sldMk cId="2700175990" sldId="4546"/>
                  <pc2:cmMk id="{8F9AA91B-E345-452F-A409-0EB042E37E50}"/>
                  <pc2:cmRplyMk id="{740F2526-7068-49CC-B416-3BD7BBDCB73E}"/>
                </pc2:cmRplyMkLst>
              </pc226:cmRplyChg>
            </pc226:cmChg>
          </p:ext>
        </pc:extLst>
      </pc:sldChg>
    </pc:docChg>
  </pc:docChgLst>
  <pc:docChgLst>
    <pc:chgData name="Janani Arulrajah" userId="59553cc7-6017-4644-b73d-d71417935331" providerId="ADAL" clId="{44694000-84C3-412B-A2A7-3543B63D1318}"/>
    <pc:docChg chg="modSld">
      <pc:chgData name="Janani Arulrajah" userId="59553cc7-6017-4644-b73d-d71417935331" providerId="ADAL" clId="{44694000-84C3-412B-A2A7-3543B63D1318}" dt="2024-08-30T13:47:05.835" v="1" actId="20577"/>
      <pc:docMkLst>
        <pc:docMk/>
      </pc:docMkLst>
      <pc:sldChg chg="modSp mod">
        <pc:chgData name="Janani Arulrajah" userId="59553cc7-6017-4644-b73d-d71417935331" providerId="ADAL" clId="{44694000-84C3-412B-A2A7-3543B63D1318}" dt="2024-08-30T13:43:14.634" v="0" actId="20577"/>
        <pc:sldMkLst>
          <pc:docMk/>
          <pc:sldMk cId="4236638089" sldId="4543"/>
        </pc:sldMkLst>
        <pc:spChg chg="mod">
          <ac:chgData name="Janani Arulrajah" userId="59553cc7-6017-4644-b73d-d71417935331" providerId="ADAL" clId="{44694000-84C3-412B-A2A7-3543B63D1318}" dt="2024-08-30T13:43:14.634" v="0" actId="20577"/>
          <ac:spMkLst>
            <pc:docMk/>
            <pc:sldMk cId="4236638089" sldId="4543"/>
            <ac:spMk id="11" creationId="{54D59F24-90DA-4F48-05D7-97328E8F0B58}"/>
          </ac:spMkLst>
        </pc:spChg>
      </pc:sldChg>
      <pc:sldChg chg="modSp mod">
        <pc:chgData name="Janani Arulrajah" userId="59553cc7-6017-4644-b73d-d71417935331" providerId="ADAL" clId="{44694000-84C3-412B-A2A7-3543B63D1318}" dt="2024-08-30T13:47:05.835" v="1" actId="20577"/>
        <pc:sldMkLst>
          <pc:docMk/>
          <pc:sldMk cId="2700175990" sldId="4546"/>
        </pc:sldMkLst>
        <pc:spChg chg="mod">
          <ac:chgData name="Janani Arulrajah" userId="59553cc7-6017-4644-b73d-d71417935331" providerId="ADAL" clId="{44694000-84C3-412B-A2A7-3543B63D1318}" dt="2024-08-30T13:47:05.835" v="1" actId="20577"/>
          <ac:spMkLst>
            <pc:docMk/>
            <pc:sldMk cId="2700175990" sldId="4546"/>
            <ac:spMk id="10" creationId="{6115FFDB-56EA-4BB8-8D8C-F351B5E7EF8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Sheet1!$G$140</c:f>
              <c:strCache>
                <c:ptCount val="1"/>
                <c:pt idx="0">
                  <c:v>2019</c:v>
                </c:pt>
              </c:strCache>
            </c:strRef>
          </c:tx>
          <c:spPr>
            <a:solidFill>
              <a:srgbClr val="E95814">
                <a:lumMod val="40000"/>
                <a:lumOff val="6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Sheet1!$C$141:$C$145</c:f>
              <c:strCache>
                <c:ptCount val="5"/>
                <c:pt idx="0">
                  <c:v>White</c:v>
                </c:pt>
                <c:pt idx="1">
                  <c:v>Asian</c:v>
                </c:pt>
                <c:pt idx="2">
                  <c:v>Black</c:v>
                </c:pt>
                <c:pt idx="3">
                  <c:v>Mixed Multiple</c:v>
                </c:pt>
                <c:pt idx="4">
                  <c:v>Other</c:v>
                </c:pt>
              </c:strCache>
            </c:strRef>
          </c:cat>
          <c:val>
            <c:numRef>
              <c:f>Sheet1!$G$141:$G$145</c:f>
              <c:numCache>
                <c:formatCode>0.00%</c:formatCode>
                <c:ptCount val="5"/>
                <c:pt idx="0">
                  <c:v>-3.703703703703709E-2</c:v>
                </c:pt>
                <c:pt idx="1">
                  <c:v>-9.5238095238095233E-2</c:v>
                </c:pt>
                <c:pt idx="2">
                  <c:v>7.1428571428571397E-2</c:v>
                </c:pt>
                <c:pt idx="3">
                  <c:v>0</c:v>
                </c:pt>
                <c:pt idx="4">
                  <c:v>0.33333333333333348</c:v>
                </c:pt>
              </c:numCache>
            </c:numRef>
          </c:val>
          <c:extLst>
            <c:ext xmlns:c16="http://schemas.microsoft.com/office/drawing/2014/chart" uri="{C3380CC4-5D6E-409C-BE32-E72D297353CC}">
              <c16:uniqueId val="{00000000-B4DF-40E9-BF1E-8F3142585F0B}"/>
            </c:ext>
          </c:extLst>
        </c:ser>
        <c:ser>
          <c:idx val="1"/>
          <c:order val="1"/>
          <c:tx>
            <c:strRef>
              <c:f>Sheet1!$K$140</c:f>
              <c:strCache>
                <c:ptCount val="1"/>
                <c:pt idx="0">
                  <c:v>2030</c:v>
                </c:pt>
              </c:strCache>
            </c:strRef>
          </c:tx>
          <c:spPr>
            <a:solidFill>
              <a:srgbClr val="00AEEF">
                <a:lumMod val="75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Sheet1!$C$141:$C$145</c:f>
              <c:strCache>
                <c:ptCount val="5"/>
                <c:pt idx="0">
                  <c:v>White</c:v>
                </c:pt>
                <c:pt idx="1">
                  <c:v>Asian</c:v>
                </c:pt>
                <c:pt idx="2">
                  <c:v>Black</c:v>
                </c:pt>
                <c:pt idx="3">
                  <c:v>Mixed Multiple</c:v>
                </c:pt>
                <c:pt idx="4">
                  <c:v>Other</c:v>
                </c:pt>
              </c:strCache>
            </c:strRef>
          </c:cat>
          <c:val>
            <c:numRef>
              <c:f>Sheet1!$K$141:$K$145</c:f>
              <c:numCache>
                <c:formatCode>0.00%</c:formatCode>
                <c:ptCount val="5"/>
                <c:pt idx="0">
                  <c:v>-5.555555555555558E-2</c:v>
                </c:pt>
                <c:pt idx="1">
                  <c:v>-4.7619047619047561E-2</c:v>
                </c:pt>
                <c:pt idx="2">
                  <c:v>7.1428571428571397E-2</c:v>
                </c:pt>
                <c:pt idx="3">
                  <c:v>0.16666666666666674</c:v>
                </c:pt>
                <c:pt idx="4">
                  <c:v>0.33333333333333348</c:v>
                </c:pt>
              </c:numCache>
            </c:numRef>
          </c:val>
          <c:extLst>
            <c:ext xmlns:c16="http://schemas.microsoft.com/office/drawing/2014/chart" uri="{C3380CC4-5D6E-409C-BE32-E72D297353CC}">
              <c16:uniqueId val="{00000001-B4DF-40E9-BF1E-8F3142585F0B}"/>
            </c:ext>
          </c:extLst>
        </c:ser>
        <c:dLbls>
          <c:showLegendKey val="0"/>
          <c:showVal val="0"/>
          <c:showCatName val="0"/>
          <c:showSerName val="0"/>
          <c:showPercent val="0"/>
          <c:showBubbleSize val="0"/>
        </c:dLbls>
        <c:gapWidth val="40"/>
        <c:axId val="1816763424"/>
        <c:axId val="1730181392"/>
      </c:barChart>
      <c:catAx>
        <c:axId val="1816763424"/>
        <c:scaling>
          <c:orientation val="minMax"/>
        </c:scaling>
        <c:delete val="0"/>
        <c:axPos val="b"/>
        <c:numFmt formatCode="General" sourceLinked="1"/>
        <c:majorTickMark val="cross"/>
        <c:minorTickMark val="none"/>
        <c:tickLblPos val="low"/>
        <c:spPr>
          <a:noFill/>
          <a:ln w="22225" cap="flat" cmpd="sng" algn="ctr">
            <a:solidFill>
              <a:srgbClr val="353E43">
                <a:lumMod val="75000"/>
              </a:srgb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0181392"/>
        <c:crosses val="autoZero"/>
        <c:auto val="1"/>
        <c:lblAlgn val="ctr"/>
        <c:lblOffset val="100"/>
        <c:noMultiLvlLbl val="0"/>
      </c:catAx>
      <c:valAx>
        <c:axId val="173018139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6763424"/>
        <c:crosses val="autoZero"/>
        <c:crossBetween val="between"/>
      </c:valAx>
      <c:spPr>
        <a:noFill/>
        <a:ln>
          <a:noFill/>
        </a:ln>
        <a:effectLst/>
      </c:spPr>
    </c:plotArea>
    <c:legend>
      <c:legendPos val="b"/>
      <c:layout>
        <c:manualLayout>
          <c:xMode val="edge"/>
          <c:yMode val="edge"/>
          <c:x val="0.38806307301308923"/>
          <c:y val="3.0509614870859791E-2"/>
          <c:w val="0.30449752672011943"/>
          <c:h val="7.33863589046799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C2_A0F16A76.xml><?xml version="1.0" encoding="utf-8"?>
<p188:cmLst xmlns:a="http://schemas.openxmlformats.org/drawingml/2006/main" xmlns:r="http://schemas.openxmlformats.org/officeDocument/2006/relationships" xmlns:p188="http://schemas.microsoft.com/office/powerpoint/2018/8/main">
  <p188:cm id="{8F9AA91B-E345-452F-A409-0EB042E37E50}" authorId="{DCCABE6E-81F5-5171-74F2-9CB06A3FC362}" created="2024-03-13T20:47:03.275">
    <pc:sldMkLst xmlns:pc="http://schemas.microsoft.com/office/powerpoint/2013/main/command">
      <pc:docMk/>
      <pc:sldMk cId="2700175990" sldId="4546"/>
    </pc:sldMkLst>
    <p188:replyLst>
      <p188:reply id="{740F2526-7068-49CC-B416-3BD7BBDCB73E}" authorId="{AB872DAF-62DD-3A4F-AD18-F842CF5F630E}" created="2024-04-15T16:34:44.339">
        <p188:txBody>
          <a:bodyPr/>
          <a:lstStyle/>
          <a:p>
            <a:r>
              <a:rPr lang="en-GB"/>
              <a:t>Rather than focus on RTAs in the title, would make more sense to make the key message/focus of this slide inequalities in access to opportunities and active travel data?</a:t>
            </a:r>
          </a:p>
        </p188:txBody>
      </p188:reply>
    </p188:replyLst>
    <p188:txBody>
      <a:bodyPr/>
      <a:lstStyle/>
      <a:p>
        <a:r>
          <a:rPr lang="en-GB"/>
          <a:t>[@Katie Hunter]  the traffic and AQ slides have been pulled into the climate pack I just spotted, you might want to have a look - deadline of Friday</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9792D-3848-4EBD-9F63-8EDA708FAC97}" type="doc">
      <dgm:prSet loTypeId="urn:microsoft.com/office/officeart/2005/8/layout/venn1" loCatId="relationship" qsTypeId="urn:microsoft.com/office/officeart/2005/8/quickstyle/simple1" qsCatId="simple" csTypeId="urn:microsoft.com/office/officeart/2005/8/colors/colorful4" csCatId="colorful" phldr="1"/>
      <dgm:spPr/>
    </dgm:pt>
    <dgm:pt modelId="{0EBC3CDA-4D00-4CB3-8E5C-1A3F27BF8417}">
      <dgm:prSet phldrT="[Text]" custT="1"/>
      <dgm:spPr/>
      <dgm:t>
        <a:bodyPr/>
        <a:lstStyle/>
        <a:p>
          <a:r>
            <a:rPr lang="en-GB" sz="2000" b="0"/>
            <a:t>Inequality in </a:t>
          </a:r>
          <a:r>
            <a:rPr lang="en-GB" sz="2000" b="1"/>
            <a:t>exposure </a:t>
          </a:r>
          <a:r>
            <a:rPr lang="en-GB" sz="2000" b="0"/>
            <a:t>to climate risks</a:t>
          </a:r>
        </a:p>
      </dgm:t>
    </dgm:pt>
    <dgm:pt modelId="{7C652EEC-F2C5-4236-89A4-C4F61D9DF988}" type="parTrans" cxnId="{53F73AA4-F9A3-4AE1-86A9-EA23670E6B28}">
      <dgm:prSet/>
      <dgm:spPr/>
      <dgm:t>
        <a:bodyPr/>
        <a:lstStyle/>
        <a:p>
          <a:endParaRPr lang="en-GB"/>
        </a:p>
      </dgm:t>
    </dgm:pt>
    <dgm:pt modelId="{B56643E5-C38B-47CA-B3F3-E042BDB10EE9}" type="sibTrans" cxnId="{53F73AA4-F9A3-4AE1-86A9-EA23670E6B28}">
      <dgm:prSet/>
      <dgm:spPr/>
      <dgm:t>
        <a:bodyPr/>
        <a:lstStyle/>
        <a:p>
          <a:endParaRPr lang="en-GB"/>
        </a:p>
      </dgm:t>
    </dgm:pt>
    <dgm:pt modelId="{C5748442-9401-4901-8248-C17A1B00FF3B}">
      <dgm:prSet phldrT="[Text]" custT="1"/>
      <dgm:spPr/>
      <dgm:t>
        <a:bodyPr/>
        <a:lstStyle/>
        <a:p>
          <a:r>
            <a:rPr lang="en-GB" sz="2000" b="0"/>
            <a:t>Inequality in </a:t>
          </a:r>
          <a:r>
            <a:rPr lang="en-GB" sz="2000" b="1"/>
            <a:t>adaptive capacity, </a:t>
          </a:r>
          <a:r>
            <a:rPr lang="en-GB" sz="2000" b="0"/>
            <a:t>the ability</a:t>
          </a:r>
          <a:r>
            <a:rPr lang="en-GB" sz="2000" b="1"/>
            <a:t> </a:t>
          </a:r>
          <a:r>
            <a:rPr lang="en-GB" sz="2000" b="0"/>
            <a:t>to respond and recover </a:t>
          </a:r>
        </a:p>
      </dgm:t>
    </dgm:pt>
    <dgm:pt modelId="{9330E928-A042-4867-A4E5-7267A91EEA33}" type="parTrans" cxnId="{63FE25C2-F6BC-4A0C-BA79-65C660A6971C}">
      <dgm:prSet/>
      <dgm:spPr/>
      <dgm:t>
        <a:bodyPr/>
        <a:lstStyle/>
        <a:p>
          <a:endParaRPr lang="en-GB"/>
        </a:p>
      </dgm:t>
    </dgm:pt>
    <dgm:pt modelId="{4A74CF84-662F-475E-9AA6-D55751AF43EB}" type="sibTrans" cxnId="{63FE25C2-F6BC-4A0C-BA79-65C660A6971C}">
      <dgm:prSet/>
      <dgm:spPr/>
      <dgm:t>
        <a:bodyPr/>
        <a:lstStyle/>
        <a:p>
          <a:endParaRPr lang="en-GB"/>
        </a:p>
      </dgm:t>
    </dgm:pt>
    <dgm:pt modelId="{63A666F5-4C0F-4A67-8333-1D154DF5F81B}">
      <dgm:prSet phldrT="[Text]" custT="1"/>
      <dgm:spPr/>
      <dgm:t>
        <a:bodyPr/>
        <a:lstStyle/>
        <a:p>
          <a:r>
            <a:rPr lang="en-GB" sz="2000" b="1"/>
            <a:t>Inequality in vulnerability </a:t>
          </a:r>
          <a:r>
            <a:rPr lang="en-GB" sz="2000" b="0"/>
            <a:t>&amp; sensitivity to the impacts</a:t>
          </a:r>
        </a:p>
      </dgm:t>
    </dgm:pt>
    <dgm:pt modelId="{B93A6E06-9150-41CD-B6FA-67717A34D149}" type="parTrans" cxnId="{4674AC31-702A-4118-96FB-FE8BC9DDEF5F}">
      <dgm:prSet/>
      <dgm:spPr/>
      <dgm:t>
        <a:bodyPr/>
        <a:lstStyle/>
        <a:p>
          <a:endParaRPr lang="en-GB"/>
        </a:p>
      </dgm:t>
    </dgm:pt>
    <dgm:pt modelId="{53A0E3D4-1164-43C4-B5E5-3BFAB892BC47}" type="sibTrans" cxnId="{4674AC31-702A-4118-96FB-FE8BC9DDEF5F}">
      <dgm:prSet/>
      <dgm:spPr/>
      <dgm:t>
        <a:bodyPr/>
        <a:lstStyle/>
        <a:p>
          <a:endParaRPr lang="en-GB"/>
        </a:p>
      </dgm:t>
    </dgm:pt>
    <dgm:pt modelId="{CBC79520-33B8-4A54-B728-66DBC1E4677F}" type="pres">
      <dgm:prSet presAssocID="{22C9792D-3848-4EBD-9F63-8EDA708FAC97}" presName="compositeShape" presStyleCnt="0">
        <dgm:presLayoutVars>
          <dgm:chMax val="7"/>
          <dgm:dir/>
          <dgm:resizeHandles val="exact"/>
        </dgm:presLayoutVars>
      </dgm:prSet>
      <dgm:spPr/>
    </dgm:pt>
    <dgm:pt modelId="{981E677D-7B83-47C4-B120-95D583D45CB3}" type="pres">
      <dgm:prSet presAssocID="{0EBC3CDA-4D00-4CB3-8E5C-1A3F27BF8417}" presName="circ1" presStyleLbl="vennNode1" presStyleIdx="0" presStyleCnt="3"/>
      <dgm:spPr/>
    </dgm:pt>
    <dgm:pt modelId="{2791B223-8D5E-4F11-AF0F-16409934A3FE}" type="pres">
      <dgm:prSet presAssocID="{0EBC3CDA-4D00-4CB3-8E5C-1A3F27BF8417}" presName="circ1Tx" presStyleLbl="revTx" presStyleIdx="0" presStyleCnt="0">
        <dgm:presLayoutVars>
          <dgm:chMax val="0"/>
          <dgm:chPref val="0"/>
          <dgm:bulletEnabled val="1"/>
        </dgm:presLayoutVars>
      </dgm:prSet>
      <dgm:spPr/>
    </dgm:pt>
    <dgm:pt modelId="{F8F17322-4A33-4E1F-A278-7E4C0215A592}" type="pres">
      <dgm:prSet presAssocID="{C5748442-9401-4901-8248-C17A1B00FF3B}" presName="circ2" presStyleLbl="vennNode1" presStyleIdx="1" presStyleCnt="3"/>
      <dgm:spPr/>
    </dgm:pt>
    <dgm:pt modelId="{39B907B8-F701-4F01-98DF-52185B6282A3}" type="pres">
      <dgm:prSet presAssocID="{C5748442-9401-4901-8248-C17A1B00FF3B}" presName="circ2Tx" presStyleLbl="revTx" presStyleIdx="0" presStyleCnt="0">
        <dgm:presLayoutVars>
          <dgm:chMax val="0"/>
          <dgm:chPref val="0"/>
          <dgm:bulletEnabled val="1"/>
        </dgm:presLayoutVars>
      </dgm:prSet>
      <dgm:spPr/>
    </dgm:pt>
    <dgm:pt modelId="{07A8AF71-9686-4A43-B938-352022BF25CA}" type="pres">
      <dgm:prSet presAssocID="{63A666F5-4C0F-4A67-8333-1D154DF5F81B}" presName="circ3" presStyleLbl="vennNode1" presStyleIdx="2" presStyleCnt="3"/>
      <dgm:spPr/>
    </dgm:pt>
    <dgm:pt modelId="{01307A75-85F5-414E-8717-36C2FA713EE3}" type="pres">
      <dgm:prSet presAssocID="{63A666F5-4C0F-4A67-8333-1D154DF5F81B}" presName="circ3Tx" presStyleLbl="revTx" presStyleIdx="0" presStyleCnt="0">
        <dgm:presLayoutVars>
          <dgm:chMax val="0"/>
          <dgm:chPref val="0"/>
          <dgm:bulletEnabled val="1"/>
        </dgm:presLayoutVars>
      </dgm:prSet>
      <dgm:spPr/>
    </dgm:pt>
  </dgm:ptLst>
  <dgm:cxnLst>
    <dgm:cxn modelId="{4674AC31-702A-4118-96FB-FE8BC9DDEF5F}" srcId="{22C9792D-3848-4EBD-9F63-8EDA708FAC97}" destId="{63A666F5-4C0F-4A67-8333-1D154DF5F81B}" srcOrd="2" destOrd="0" parTransId="{B93A6E06-9150-41CD-B6FA-67717A34D149}" sibTransId="{53A0E3D4-1164-43C4-B5E5-3BFAB892BC47}"/>
    <dgm:cxn modelId="{6BF99D41-2448-4E4C-BC95-46DAFDFBE514}" type="presOf" srcId="{0EBC3CDA-4D00-4CB3-8E5C-1A3F27BF8417}" destId="{2791B223-8D5E-4F11-AF0F-16409934A3FE}" srcOrd="1" destOrd="0" presId="urn:microsoft.com/office/officeart/2005/8/layout/venn1"/>
    <dgm:cxn modelId="{CD496167-43CB-41D4-BA32-468EFA953FC8}" type="presOf" srcId="{22C9792D-3848-4EBD-9F63-8EDA708FAC97}" destId="{CBC79520-33B8-4A54-B728-66DBC1E4677F}" srcOrd="0" destOrd="0" presId="urn:microsoft.com/office/officeart/2005/8/layout/venn1"/>
    <dgm:cxn modelId="{DEB2A46D-B58E-4B20-8221-8912A4D2F455}" type="presOf" srcId="{C5748442-9401-4901-8248-C17A1B00FF3B}" destId="{39B907B8-F701-4F01-98DF-52185B6282A3}" srcOrd="1" destOrd="0" presId="urn:microsoft.com/office/officeart/2005/8/layout/venn1"/>
    <dgm:cxn modelId="{DBCDE46F-A4C2-446C-81C9-1528B6DF450D}" type="presOf" srcId="{C5748442-9401-4901-8248-C17A1B00FF3B}" destId="{F8F17322-4A33-4E1F-A278-7E4C0215A592}" srcOrd="0" destOrd="0" presId="urn:microsoft.com/office/officeart/2005/8/layout/venn1"/>
    <dgm:cxn modelId="{37F8B183-D819-4197-88CE-2443DDDAE92D}" type="presOf" srcId="{63A666F5-4C0F-4A67-8333-1D154DF5F81B}" destId="{07A8AF71-9686-4A43-B938-352022BF25CA}" srcOrd="0" destOrd="0" presId="urn:microsoft.com/office/officeart/2005/8/layout/venn1"/>
    <dgm:cxn modelId="{53F73AA4-F9A3-4AE1-86A9-EA23670E6B28}" srcId="{22C9792D-3848-4EBD-9F63-8EDA708FAC97}" destId="{0EBC3CDA-4D00-4CB3-8E5C-1A3F27BF8417}" srcOrd="0" destOrd="0" parTransId="{7C652EEC-F2C5-4236-89A4-C4F61D9DF988}" sibTransId="{B56643E5-C38B-47CA-B3F3-E042BDB10EE9}"/>
    <dgm:cxn modelId="{63FE25C2-F6BC-4A0C-BA79-65C660A6971C}" srcId="{22C9792D-3848-4EBD-9F63-8EDA708FAC97}" destId="{C5748442-9401-4901-8248-C17A1B00FF3B}" srcOrd="1" destOrd="0" parTransId="{9330E928-A042-4867-A4E5-7267A91EEA33}" sibTransId="{4A74CF84-662F-475E-9AA6-D55751AF43EB}"/>
    <dgm:cxn modelId="{1E7641C8-7F2F-4FD0-BDFD-2D194B5EAB69}" type="presOf" srcId="{63A666F5-4C0F-4A67-8333-1D154DF5F81B}" destId="{01307A75-85F5-414E-8717-36C2FA713EE3}" srcOrd="1" destOrd="0" presId="urn:microsoft.com/office/officeart/2005/8/layout/venn1"/>
    <dgm:cxn modelId="{6D593DCA-C467-497C-AD11-431DC1B29153}" type="presOf" srcId="{0EBC3CDA-4D00-4CB3-8E5C-1A3F27BF8417}" destId="{981E677D-7B83-47C4-B120-95D583D45CB3}" srcOrd="0" destOrd="0" presId="urn:microsoft.com/office/officeart/2005/8/layout/venn1"/>
    <dgm:cxn modelId="{76CF3EAE-AF7D-451A-9D3B-85FAB8434A5C}" type="presParOf" srcId="{CBC79520-33B8-4A54-B728-66DBC1E4677F}" destId="{981E677D-7B83-47C4-B120-95D583D45CB3}" srcOrd="0" destOrd="0" presId="urn:microsoft.com/office/officeart/2005/8/layout/venn1"/>
    <dgm:cxn modelId="{F3A1461B-A693-41AD-9E2E-4E37BBE90922}" type="presParOf" srcId="{CBC79520-33B8-4A54-B728-66DBC1E4677F}" destId="{2791B223-8D5E-4F11-AF0F-16409934A3FE}" srcOrd="1" destOrd="0" presId="urn:microsoft.com/office/officeart/2005/8/layout/venn1"/>
    <dgm:cxn modelId="{70B3DA17-D7B9-42E1-ADC0-0A4D85ABA596}" type="presParOf" srcId="{CBC79520-33B8-4A54-B728-66DBC1E4677F}" destId="{F8F17322-4A33-4E1F-A278-7E4C0215A592}" srcOrd="2" destOrd="0" presId="urn:microsoft.com/office/officeart/2005/8/layout/venn1"/>
    <dgm:cxn modelId="{CC91DFD9-D4D1-4549-B135-45C61425623E}" type="presParOf" srcId="{CBC79520-33B8-4A54-B728-66DBC1E4677F}" destId="{39B907B8-F701-4F01-98DF-52185B6282A3}" srcOrd="3" destOrd="0" presId="urn:microsoft.com/office/officeart/2005/8/layout/venn1"/>
    <dgm:cxn modelId="{01816076-C496-43B8-BD9F-A8D260A43C82}" type="presParOf" srcId="{CBC79520-33B8-4A54-B728-66DBC1E4677F}" destId="{07A8AF71-9686-4A43-B938-352022BF25CA}" srcOrd="4" destOrd="0" presId="urn:microsoft.com/office/officeart/2005/8/layout/venn1"/>
    <dgm:cxn modelId="{D8CF7746-9E1E-46D5-9288-BA4AD45F18FE}" type="presParOf" srcId="{CBC79520-33B8-4A54-B728-66DBC1E4677F}" destId="{01307A75-85F5-414E-8717-36C2FA713EE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677D-7B83-47C4-B120-95D583D45CB3}">
      <dsp:nvSpPr>
        <dsp:cNvPr id="0" name=""/>
        <dsp:cNvSpPr/>
      </dsp:nvSpPr>
      <dsp:spPr>
        <a:xfrm>
          <a:off x="1700482" y="120970"/>
          <a:ext cx="2502832" cy="250283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0" kern="1200"/>
            <a:t>Inequality in </a:t>
          </a:r>
          <a:r>
            <a:rPr lang="en-GB" sz="2000" b="1" kern="1200"/>
            <a:t>exposure </a:t>
          </a:r>
          <a:r>
            <a:rPr lang="en-GB" sz="2000" b="0" kern="1200"/>
            <a:t>to climate risks</a:t>
          </a:r>
        </a:p>
      </dsp:txBody>
      <dsp:txXfrm>
        <a:off x="2034193" y="558965"/>
        <a:ext cx="1835410" cy="1126274"/>
      </dsp:txXfrm>
    </dsp:sp>
    <dsp:sp modelId="{F8F17322-4A33-4E1F-A278-7E4C0215A592}">
      <dsp:nvSpPr>
        <dsp:cNvPr id="0" name=""/>
        <dsp:cNvSpPr/>
      </dsp:nvSpPr>
      <dsp:spPr>
        <a:xfrm>
          <a:off x="2603587" y="1685240"/>
          <a:ext cx="2502832" cy="2502832"/>
        </a:xfrm>
        <a:prstGeom prst="ellipse">
          <a:avLst/>
        </a:prstGeom>
        <a:solidFill>
          <a:schemeClr val="accent4">
            <a:alpha val="50000"/>
            <a:hueOff val="8112341"/>
            <a:satOff val="-16816"/>
            <a:lumOff val="-6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0" kern="1200"/>
            <a:t>Inequality in </a:t>
          </a:r>
          <a:r>
            <a:rPr lang="en-GB" sz="2000" b="1" kern="1200"/>
            <a:t>adaptive capacity, </a:t>
          </a:r>
          <a:r>
            <a:rPr lang="en-GB" sz="2000" b="0" kern="1200"/>
            <a:t>the ability</a:t>
          </a:r>
          <a:r>
            <a:rPr lang="en-GB" sz="2000" b="1" kern="1200"/>
            <a:t> </a:t>
          </a:r>
          <a:r>
            <a:rPr lang="en-GB" sz="2000" b="0" kern="1200"/>
            <a:t>to respond and recover </a:t>
          </a:r>
        </a:p>
      </dsp:txBody>
      <dsp:txXfrm>
        <a:off x="3369037" y="2331805"/>
        <a:ext cx="1501699" cy="1376557"/>
      </dsp:txXfrm>
    </dsp:sp>
    <dsp:sp modelId="{07A8AF71-9686-4A43-B938-352022BF25CA}">
      <dsp:nvSpPr>
        <dsp:cNvPr id="0" name=""/>
        <dsp:cNvSpPr/>
      </dsp:nvSpPr>
      <dsp:spPr>
        <a:xfrm>
          <a:off x="797377" y="1685240"/>
          <a:ext cx="2502832" cy="2502832"/>
        </a:xfrm>
        <a:prstGeom prst="ellipse">
          <a:avLst/>
        </a:prstGeom>
        <a:solidFill>
          <a:schemeClr val="accent4">
            <a:alpha val="50000"/>
            <a:hueOff val="16224683"/>
            <a:satOff val="-33632"/>
            <a:lumOff val="-13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a:t>Inequality in vulnerability </a:t>
          </a:r>
          <a:r>
            <a:rPr lang="en-GB" sz="2000" b="0" kern="1200"/>
            <a:t>&amp; sensitivity to the impacts</a:t>
          </a:r>
        </a:p>
      </dsp:txBody>
      <dsp:txXfrm>
        <a:off x="1033060" y="2331805"/>
        <a:ext cx="1501699" cy="13765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5BC14-E767-43C5-B0D5-6C7BCB162212}" type="datetimeFigureOut">
              <a:rPr lang="en-GB" smtClean="0"/>
              <a:t>30/08/2024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57B2C-F625-47FD-AC5D-434A93B694FB}" type="slidenum">
              <a:rPr lang="en-GB" smtClean="0"/>
              <a:t>‹#›</a:t>
            </a:fld>
            <a:endParaRPr lang="en-GB"/>
          </a:p>
        </p:txBody>
      </p:sp>
    </p:spTree>
    <p:extLst>
      <p:ext uri="{BB962C8B-B14F-4D97-AF65-F5344CB8AC3E}">
        <p14:creationId xmlns:p14="http://schemas.microsoft.com/office/powerpoint/2010/main" val="119240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cs typeface="Calibri"/>
            </a:endParaRPr>
          </a:p>
        </p:txBody>
      </p:sp>
    </p:spTree>
    <p:extLst>
      <p:ext uri="{BB962C8B-B14F-4D97-AF65-F5344CB8AC3E}">
        <p14:creationId xmlns:p14="http://schemas.microsoft.com/office/powerpoint/2010/main" val="149958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197099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124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13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285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205417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2989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73735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2.20: Projected increases in the number of people with dementia in the UK, by age group, from 2012 to 2051</a:t>
            </a:r>
            <a:br>
              <a:rPr lang="en-GB" dirty="0"/>
            </a:br>
            <a:endParaRPr lang="en-US" dirty="0"/>
          </a:p>
        </p:txBody>
      </p:sp>
    </p:spTree>
    <p:extLst>
      <p:ext uri="{BB962C8B-B14F-4D97-AF65-F5344CB8AC3E}">
        <p14:creationId xmlns:p14="http://schemas.microsoft.com/office/powerpoint/2010/main" val="216781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406812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265287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738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6374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ubtitle, content &amp; source/footnote">
  <p:cSld name="1_Title, subtitle, content &amp; source/footnote">
    <p:spTree>
      <p:nvGrpSpPr>
        <p:cNvPr id="1" name="Shape 49"/>
        <p:cNvGrpSpPr/>
        <p:nvPr/>
      </p:nvGrpSpPr>
      <p:grpSpPr>
        <a:xfrm>
          <a:off x="0" y="0"/>
          <a:ext cx="0" cy="0"/>
          <a:chOff x="0" y="0"/>
          <a:chExt cx="0" cy="0"/>
        </a:xfrm>
      </p:grpSpPr>
      <p:sp>
        <p:nvSpPr>
          <p:cNvPr id="50" name="Google Shape;50;p41"/>
          <p:cNvSpPr txBox="1">
            <a:spLocks noGrp="1"/>
          </p:cNvSpPr>
          <p:nvPr>
            <p:ph type="body" idx="1"/>
          </p:nvPr>
        </p:nvSpPr>
        <p:spPr>
          <a:xfrm>
            <a:off x="906464"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body" idx="2"/>
          </p:nvPr>
        </p:nvSpPr>
        <p:spPr>
          <a:xfrm>
            <a:off x="906464"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1"/>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1"/>
          <p:cNvSpPr txBox="1">
            <a:spLocks noGrp="1"/>
          </p:cNvSpPr>
          <p:nvPr>
            <p:ph type="body" idx="4"/>
          </p:nvPr>
        </p:nvSpPr>
        <p:spPr>
          <a:xfrm>
            <a:off x="6356279"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1"/>
          <p:cNvSpPr txBox="1">
            <a:spLocks noGrp="1"/>
          </p:cNvSpPr>
          <p:nvPr>
            <p:ph type="body" idx="5"/>
          </p:nvPr>
        </p:nvSpPr>
        <p:spPr>
          <a:xfrm>
            <a:off x="6356279"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1629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content &amp; pink text box">
  <p:cSld name="Title, subtitle, content &amp; pink text box">
    <p:spTree>
      <p:nvGrpSpPr>
        <p:cNvPr id="1" name="Shape 56"/>
        <p:cNvGrpSpPr/>
        <p:nvPr/>
      </p:nvGrpSpPr>
      <p:grpSpPr>
        <a:xfrm>
          <a:off x="0" y="0"/>
          <a:ext cx="0" cy="0"/>
          <a:chOff x="0" y="0"/>
          <a:chExt cx="0" cy="0"/>
        </a:xfrm>
      </p:grpSpPr>
      <p:sp>
        <p:nvSpPr>
          <p:cNvPr id="57" name="Google Shape;57;p42"/>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dirty="0">
              <a:solidFill>
                <a:schemeClr val="lt1"/>
              </a:solidFill>
              <a:latin typeface="Arial"/>
              <a:ea typeface="Arial"/>
              <a:cs typeface="Arial"/>
              <a:sym typeface="Arial"/>
            </a:endParaRPr>
          </a:p>
        </p:txBody>
      </p:sp>
      <p:sp>
        <p:nvSpPr>
          <p:cNvPr id="58" name="Google Shape;58;p42"/>
          <p:cNvSpPr txBox="1">
            <a:spLocks noGrp="1"/>
          </p:cNvSpPr>
          <p:nvPr>
            <p:ph type="body" idx="1"/>
          </p:nvPr>
        </p:nvSpPr>
        <p:spPr>
          <a:xfrm>
            <a:off x="906462" y="1592264"/>
            <a:ext cx="5868909"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title"/>
          </p:nvPr>
        </p:nvSpPr>
        <p:spPr>
          <a:xfrm>
            <a:off x="906463" y="506192"/>
            <a:ext cx="5868910"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2"/>
          </p:nvPr>
        </p:nvSpPr>
        <p:spPr>
          <a:xfrm>
            <a:off x="906463" y="1155943"/>
            <a:ext cx="5868909"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42"/>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62" name="Google Shape;62;p42"/>
          <p:cNvSpPr txBox="1">
            <a:spLocks noGrp="1"/>
          </p:cNvSpPr>
          <p:nvPr>
            <p:ph type="body" idx="3"/>
          </p:nvPr>
        </p:nvSpPr>
        <p:spPr>
          <a:xfrm>
            <a:off x="7227063" y="630237"/>
            <a:ext cx="4058473" cy="5227637"/>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7279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2 content with callout box pink solid LHS">
  <p:cSld name="Title, subtitle &amp; 2 content with callout box pink solid LHS">
    <p:spTree>
      <p:nvGrpSpPr>
        <p:cNvPr id="1" name="Shape 63"/>
        <p:cNvGrpSpPr/>
        <p:nvPr/>
      </p:nvGrpSpPr>
      <p:grpSpPr>
        <a:xfrm>
          <a:off x="0" y="0"/>
          <a:ext cx="0" cy="0"/>
          <a:chOff x="0" y="0"/>
          <a:chExt cx="0" cy="0"/>
        </a:xfrm>
      </p:grpSpPr>
      <p:sp>
        <p:nvSpPr>
          <p:cNvPr id="64" name="Google Shape;64;p43"/>
          <p:cNvSpPr txBox="1">
            <a:spLocks noGrp="1"/>
          </p:cNvSpPr>
          <p:nvPr>
            <p:ph type="body" idx="1"/>
          </p:nvPr>
        </p:nvSpPr>
        <p:spPr>
          <a:xfrm>
            <a:off x="3617894"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3"/>
          <p:cNvSpPr txBox="1">
            <a:spLocks noGrp="1"/>
          </p:cNvSpPr>
          <p:nvPr>
            <p:ph type="body" idx="3"/>
          </p:nvPr>
        </p:nvSpPr>
        <p:spPr>
          <a:xfrm>
            <a:off x="7675296"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3"/>
          <p:cNvSpPr txBox="1">
            <a:spLocks noGrp="1"/>
          </p:cNvSpPr>
          <p:nvPr>
            <p:ph type="body" idx="4"/>
          </p:nvPr>
        </p:nvSpPr>
        <p:spPr>
          <a:xfrm>
            <a:off x="906463" y="1592263"/>
            <a:ext cx="2264268" cy="4265612"/>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Font typeface="Arial"/>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5490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2 content with callout box pink bottom">
  <p:cSld name="Title, subtitle &amp; 2 content with callout box pink bottom">
    <p:spTree>
      <p:nvGrpSpPr>
        <p:cNvPr id="1" name="Shape 69"/>
        <p:cNvGrpSpPr/>
        <p:nvPr/>
      </p:nvGrpSpPr>
      <p:grpSpPr>
        <a:xfrm>
          <a:off x="0" y="0"/>
          <a:ext cx="0" cy="0"/>
          <a:chOff x="0" y="0"/>
          <a:chExt cx="0" cy="0"/>
        </a:xfrm>
      </p:grpSpPr>
      <p:sp>
        <p:nvSpPr>
          <p:cNvPr id="70" name="Google Shape;70;p44"/>
          <p:cNvSpPr txBox="1">
            <a:spLocks noGrp="1"/>
          </p:cNvSpPr>
          <p:nvPr>
            <p:ph type="body" idx="1"/>
          </p:nvPr>
        </p:nvSpPr>
        <p:spPr>
          <a:xfrm>
            <a:off x="906463"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4"/>
          <p:cNvSpPr txBox="1">
            <a:spLocks noGrp="1"/>
          </p:cNvSpPr>
          <p:nvPr>
            <p:ph type="body" idx="3"/>
          </p:nvPr>
        </p:nvSpPr>
        <p:spPr>
          <a:xfrm>
            <a:off x="6403349"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4"/>
          <p:cNvSpPr txBox="1">
            <a:spLocks noGrp="1"/>
          </p:cNvSpPr>
          <p:nvPr>
            <p:ph type="body" idx="4"/>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71181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mp; 3 content">
  <p:cSld name="Title, subtitle &amp; 3 content">
    <p:spTree>
      <p:nvGrpSpPr>
        <p:cNvPr id="1" name="Shape 75"/>
        <p:cNvGrpSpPr/>
        <p:nvPr/>
      </p:nvGrpSpPr>
      <p:grpSpPr>
        <a:xfrm>
          <a:off x="0" y="0"/>
          <a:ext cx="0" cy="0"/>
          <a:chOff x="0" y="0"/>
          <a:chExt cx="0" cy="0"/>
        </a:xfrm>
      </p:grpSpPr>
      <p:sp>
        <p:nvSpPr>
          <p:cNvPr id="76" name="Google Shape;76;p45"/>
          <p:cNvSpPr txBox="1">
            <a:spLocks noGrp="1"/>
          </p:cNvSpPr>
          <p:nvPr>
            <p:ph type="body" idx="1"/>
          </p:nvPr>
        </p:nvSpPr>
        <p:spPr>
          <a:xfrm>
            <a:off x="906463"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5"/>
          <p:cNvSpPr txBox="1">
            <a:spLocks noGrp="1"/>
          </p:cNvSpPr>
          <p:nvPr>
            <p:ph type="body" idx="3"/>
          </p:nvPr>
        </p:nvSpPr>
        <p:spPr>
          <a:xfrm>
            <a:off x="4506681"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5"/>
          <p:cNvSpPr txBox="1">
            <a:spLocks noGrp="1"/>
          </p:cNvSpPr>
          <p:nvPr>
            <p:ph type="body" idx="4"/>
          </p:nvPr>
        </p:nvSpPr>
        <p:spPr>
          <a:xfrm>
            <a:off x="8106899"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346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amp; 3 content with pink callout">
  <p:cSld name="Title, subtitle &amp; 3 content with pink callout">
    <p:spTree>
      <p:nvGrpSpPr>
        <p:cNvPr id="1" name="Shape 81"/>
        <p:cNvGrpSpPr/>
        <p:nvPr/>
      </p:nvGrpSpPr>
      <p:grpSpPr>
        <a:xfrm>
          <a:off x="0" y="0"/>
          <a:ext cx="0" cy="0"/>
          <a:chOff x="0" y="0"/>
          <a:chExt cx="0" cy="0"/>
        </a:xfrm>
      </p:grpSpPr>
      <p:sp>
        <p:nvSpPr>
          <p:cNvPr id="82" name="Google Shape;82;p46"/>
          <p:cNvSpPr txBox="1">
            <a:spLocks noGrp="1"/>
          </p:cNvSpPr>
          <p:nvPr>
            <p:ph type="body" idx="1"/>
          </p:nvPr>
        </p:nvSpPr>
        <p:spPr>
          <a:xfrm>
            <a:off x="906463"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6"/>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6"/>
          <p:cNvSpPr txBox="1">
            <a:spLocks noGrp="1"/>
          </p:cNvSpPr>
          <p:nvPr>
            <p:ph type="body" idx="3"/>
          </p:nvPr>
        </p:nvSpPr>
        <p:spPr>
          <a:xfrm>
            <a:off x="4506681"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6"/>
          <p:cNvSpPr txBox="1">
            <a:spLocks noGrp="1"/>
          </p:cNvSpPr>
          <p:nvPr>
            <p:ph type="body" idx="4"/>
          </p:nvPr>
        </p:nvSpPr>
        <p:spPr>
          <a:xfrm>
            <a:off x="8106899"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6"/>
          <p:cNvSpPr txBox="1">
            <a:spLocks noGrp="1"/>
          </p:cNvSpPr>
          <p:nvPr>
            <p:ph type="body" idx="5"/>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9957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graph with title">
  <p:cSld name="Title &amp; graph with title">
    <p:spTree>
      <p:nvGrpSpPr>
        <p:cNvPr id="1" name="Shape 88"/>
        <p:cNvGrpSpPr/>
        <p:nvPr/>
      </p:nvGrpSpPr>
      <p:grpSpPr>
        <a:xfrm>
          <a:off x="0" y="0"/>
          <a:ext cx="0" cy="0"/>
          <a:chOff x="0" y="0"/>
          <a:chExt cx="0" cy="0"/>
        </a:xfrm>
      </p:grpSpPr>
      <p:sp>
        <p:nvSpPr>
          <p:cNvPr id="89" name="Google Shape;89;p47"/>
          <p:cNvSpPr txBox="1">
            <a:spLocks noGrp="1"/>
          </p:cNvSpPr>
          <p:nvPr>
            <p:ph type="body" idx="1"/>
          </p:nvPr>
        </p:nvSpPr>
        <p:spPr>
          <a:xfrm>
            <a:off x="2039565" y="1532878"/>
            <a:ext cx="811287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7"/>
          <p:cNvSpPr>
            <a:spLocks noGrp="1"/>
          </p:cNvSpPr>
          <p:nvPr>
            <p:ph type="chart" idx="2"/>
          </p:nvPr>
        </p:nvSpPr>
        <p:spPr>
          <a:xfrm>
            <a:off x="2039831" y="1999130"/>
            <a:ext cx="8112338" cy="370292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7"/>
          <p:cNvSpPr txBox="1">
            <a:spLocks noGrp="1"/>
          </p:cNvSpPr>
          <p:nvPr>
            <p:ph type="body" idx="3"/>
          </p:nvPr>
        </p:nvSpPr>
        <p:spPr>
          <a:xfrm>
            <a:off x="2039565" y="5749501"/>
            <a:ext cx="8112871"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7"/>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30519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2 graphs with text &amp; titles">
  <p:cSld name="Title &amp; 2 graphs with text &amp; titles">
    <p:spTree>
      <p:nvGrpSpPr>
        <p:cNvPr id="1" name="Shape 94"/>
        <p:cNvGrpSpPr/>
        <p:nvPr/>
      </p:nvGrpSpPr>
      <p:grpSpPr>
        <a:xfrm>
          <a:off x="0" y="0"/>
          <a:ext cx="0" cy="0"/>
          <a:chOff x="0" y="0"/>
          <a:chExt cx="0" cy="0"/>
        </a:xfrm>
      </p:grpSpPr>
      <p:sp>
        <p:nvSpPr>
          <p:cNvPr id="95" name="Google Shape;95;p48"/>
          <p:cNvSpPr txBox="1">
            <a:spLocks noGrp="1"/>
          </p:cNvSpPr>
          <p:nvPr>
            <p:ph type="body" idx="1"/>
          </p:nvPr>
        </p:nvSpPr>
        <p:spPr>
          <a:xfrm>
            <a:off x="9065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8"/>
          <p:cNvSpPr>
            <a:spLocks noGrp="1"/>
          </p:cNvSpPr>
          <p:nvPr>
            <p:ph type="chart" idx="2"/>
          </p:nvPr>
        </p:nvSpPr>
        <p:spPr>
          <a:xfrm>
            <a:off x="9064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7" name="Google Shape;97;p48"/>
          <p:cNvSpPr txBox="1">
            <a:spLocks noGrp="1"/>
          </p:cNvSpPr>
          <p:nvPr>
            <p:ph type="body" idx="3"/>
          </p:nvPr>
        </p:nvSpPr>
        <p:spPr>
          <a:xfrm>
            <a:off x="9065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4"/>
          </p:nvPr>
        </p:nvSpPr>
        <p:spPr>
          <a:xfrm>
            <a:off x="9064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8"/>
          <p:cNvSpPr txBox="1">
            <a:spLocks noGrp="1"/>
          </p:cNvSpPr>
          <p:nvPr>
            <p:ph type="body" idx="6"/>
          </p:nvPr>
        </p:nvSpPr>
        <p:spPr>
          <a:xfrm>
            <a:off x="65199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8"/>
          <p:cNvSpPr>
            <a:spLocks noGrp="1"/>
          </p:cNvSpPr>
          <p:nvPr>
            <p:ph type="chart" idx="7"/>
          </p:nvPr>
        </p:nvSpPr>
        <p:spPr>
          <a:xfrm>
            <a:off x="65198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03" name="Google Shape;103;p48"/>
          <p:cNvSpPr txBox="1">
            <a:spLocks noGrp="1"/>
          </p:cNvSpPr>
          <p:nvPr>
            <p:ph type="body" idx="8"/>
          </p:nvPr>
        </p:nvSpPr>
        <p:spPr>
          <a:xfrm>
            <a:off x="65199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8"/>
          <p:cNvSpPr txBox="1">
            <a:spLocks noGrp="1"/>
          </p:cNvSpPr>
          <p:nvPr>
            <p:ph type="body" idx="9"/>
          </p:nvPr>
        </p:nvSpPr>
        <p:spPr>
          <a:xfrm>
            <a:off x="65198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7493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ext box &amp; graph with titles">
  <p:cSld name="Title, text box &amp; graph with titles">
    <p:spTree>
      <p:nvGrpSpPr>
        <p:cNvPr id="1" name="Shape 105"/>
        <p:cNvGrpSpPr/>
        <p:nvPr/>
      </p:nvGrpSpPr>
      <p:grpSpPr>
        <a:xfrm>
          <a:off x="0" y="0"/>
          <a:ext cx="0" cy="0"/>
          <a:chOff x="0" y="0"/>
          <a:chExt cx="0" cy="0"/>
        </a:xfrm>
      </p:grpSpPr>
      <p:sp>
        <p:nvSpPr>
          <p:cNvPr id="106" name="Google Shape;106;p49"/>
          <p:cNvSpPr txBox="1">
            <a:spLocks noGrp="1"/>
          </p:cNvSpPr>
          <p:nvPr>
            <p:ph type="body" idx="1"/>
          </p:nvPr>
        </p:nvSpPr>
        <p:spPr>
          <a:xfrm>
            <a:off x="906463" y="1559934"/>
            <a:ext cx="4784889"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9"/>
          <p:cNvSpPr txBox="1">
            <a:spLocks noGrp="1"/>
          </p:cNvSpPr>
          <p:nvPr>
            <p:ph type="body" idx="2"/>
          </p:nvPr>
        </p:nvSpPr>
        <p:spPr>
          <a:xfrm>
            <a:off x="6358059" y="1559934"/>
            <a:ext cx="494209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9"/>
          <p:cNvSpPr>
            <a:spLocks noGrp="1"/>
          </p:cNvSpPr>
          <p:nvPr>
            <p:ph type="chart" idx="3"/>
          </p:nvPr>
        </p:nvSpPr>
        <p:spPr>
          <a:xfrm>
            <a:off x="6358059" y="1999130"/>
            <a:ext cx="4941766" cy="357973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09" name="Google Shape;109;p49"/>
          <p:cNvSpPr txBox="1">
            <a:spLocks noGrp="1"/>
          </p:cNvSpPr>
          <p:nvPr>
            <p:ph type="body" idx="4"/>
          </p:nvPr>
        </p:nvSpPr>
        <p:spPr>
          <a:xfrm>
            <a:off x="6358059" y="5757371"/>
            <a:ext cx="4941766" cy="2421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9"/>
          <p:cNvSpPr txBox="1">
            <a:spLocks noGrp="1"/>
          </p:cNvSpPr>
          <p:nvPr>
            <p:ph type="body" idx="5"/>
          </p:nvPr>
        </p:nvSpPr>
        <p:spPr>
          <a:xfrm>
            <a:off x="906464" y="1999130"/>
            <a:ext cx="4785420" cy="38587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9"/>
          <p:cNvSpPr txBox="1">
            <a:spLocks noGrp="1"/>
          </p:cNvSpPr>
          <p:nvPr>
            <p:ph type="body" idx="6"/>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7443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text &amp; table">
  <p:cSld name="Title, subtitle text &amp; table">
    <p:spTree>
      <p:nvGrpSpPr>
        <p:cNvPr id="1" name="Shape 113"/>
        <p:cNvGrpSpPr/>
        <p:nvPr/>
      </p:nvGrpSpPr>
      <p:grpSpPr>
        <a:xfrm>
          <a:off x="0" y="0"/>
          <a:ext cx="0" cy="0"/>
          <a:chOff x="0" y="0"/>
          <a:chExt cx="0" cy="0"/>
        </a:xfrm>
      </p:grpSpPr>
      <p:sp>
        <p:nvSpPr>
          <p:cNvPr id="114" name="Google Shape;114;p50"/>
          <p:cNvSpPr txBox="1">
            <a:spLocks noGrp="1"/>
          </p:cNvSpPr>
          <p:nvPr>
            <p:ph type="body" idx="1"/>
          </p:nvPr>
        </p:nvSpPr>
        <p:spPr>
          <a:xfrm>
            <a:off x="906463" y="1592263"/>
            <a:ext cx="297220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0"/>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6422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slide with MOL logo top">
  <p:cSld name="Blank slide with MOL logo top">
    <p:bg>
      <p:bgPr>
        <a:solidFill>
          <a:schemeClr val="lt1"/>
        </a:solidFill>
        <a:effectLst/>
      </p:bgPr>
    </p:bg>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4405561" y="63653"/>
            <a:ext cx="3380879" cy="966646"/>
          </a:xfrm>
          <a:prstGeom prst="rect">
            <a:avLst/>
          </a:prstGeom>
          <a:noFill/>
          <a:ln>
            <a:noFill/>
          </a:ln>
        </p:spPr>
      </p:pic>
      <p:cxnSp>
        <p:nvCxnSpPr>
          <p:cNvPr id="23" name="Google Shape;23;p33"/>
          <p:cNvCxnSpPr/>
          <p:nvPr/>
        </p:nvCxnSpPr>
        <p:spPr>
          <a:xfrm>
            <a:off x="906463" y="1083362"/>
            <a:ext cx="10393362" cy="0"/>
          </a:xfrm>
          <a:prstGeom prst="straightConnector1">
            <a:avLst/>
          </a:prstGeom>
          <a:noFill/>
          <a:ln w="1270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2314567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table">
  <p:cSld name="Title, subtitle &amp; table">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1"/>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18648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pic with caption">
  <p:cSld name="Title &amp; pic with caption">
    <p:spTree>
      <p:nvGrpSpPr>
        <p:cNvPr id="1" name="Shape 120"/>
        <p:cNvGrpSpPr/>
        <p:nvPr/>
      </p:nvGrpSpPr>
      <p:grpSpPr>
        <a:xfrm>
          <a:off x="0" y="0"/>
          <a:ext cx="0" cy="0"/>
          <a:chOff x="0" y="0"/>
          <a:chExt cx="0" cy="0"/>
        </a:xfrm>
      </p:grpSpPr>
      <p:sp>
        <p:nvSpPr>
          <p:cNvPr id="121" name="Google Shape;121;p52"/>
          <p:cNvSpPr>
            <a:spLocks noGrp="1"/>
          </p:cNvSpPr>
          <p:nvPr>
            <p:ph type="pic" idx="2"/>
          </p:nvPr>
        </p:nvSpPr>
        <p:spPr>
          <a:xfrm>
            <a:off x="906463" y="1592263"/>
            <a:ext cx="10393362" cy="426561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2" name="Google Shape;122;p52"/>
          <p:cNvSpPr txBox="1">
            <a:spLocks noGrp="1"/>
          </p:cNvSpPr>
          <p:nvPr>
            <p:ph type="body" idx="1"/>
          </p:nvPr>
        </p:nvSpPr>
        <p:spPr>
          <a:xfrm>
            <a:off x="906463" y="5512279"/>
            <a:ext cx="10393362"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2"/>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0465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4 pics with captions">
  <p:cSld name="Title &amp; 4 pics with captions">
    <p:spTree>
      <p:nvGrpSpPr>
        <p:cNvPr id="1" name="Shape 125"/>
        <p:cNvGrpSpPr/>
        <p:nvPr/>
      </p:nvGrpSpPr>
      <p:grpSpPr>
        <a:xfrm>
          <a:off x="0" y="0"/>
          <a:ext cx="0" cy="0"/>
          <a:chOff x="0" y="0"/>
          <a:chExt cx="0" cy="0"/>
        </a:xfrm>
      </p:grpSpPr>
      <p:sp>
        <p:nvSpPr>
          <p:cNvPr id="126" name="Google Shape;126;p53"/>
          <p:cNvSpPr>
            <a:spLocks noGrp="1"/>
          </p:cNvSpPr>
          <p:nvPr>
            <p:ph type="pic" idx="2"/>
          </p:nvPr>
        </p:nvSpPr>
        <p:spPr>
          <a:xfrm>
            <a:off x="906462"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7" name="Google Shape;127;p53"/>
          <p:cNvSpPr txBox="1">
            <a:spLocks noGrp="1"/>
          </p:cNvSpPr>
          <p:nvPr>
            <p:ph type="body" idx="1"/>
          </p:nvPr>
        </p:nvSpPr>
        <p:spPr>
          <a:xfrm>
            <a:off x="906462"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3"/>
          <p:cNvSpPr>
            <a:spLocks noGrp="1"/>
          </p:cNvSpPr>
          <p:nvPr>
            <p:ph type="pic" idx="3"/>
          </p:nvPr>
        </p:nvSpPr>
        <p:spPr>
          <a:xfrm>
            <a:off x="906462"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9" name="Google Shape;129;p53"/>
          <p:cNvSpPr txBox="1">
            <a:spLocks noGrp="1"/>
          </p:cNvSpPr>
          <p:nvPr>
            <p:ph type="body" idx="4"/>
          </p:nvPr>
        </p:nvSpPr>
        <p:spPr>
          <a:xfrm>
            <a:off x="906462"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3"/>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3"/>
          <p:cNvSpPr>
            <a:spLocks noGrp="1"/>
          </p:cNvSpPr>
          <p:nvPr>
            <p:ph type="pic" idx="6"/>
          </p:nvPr>
        </p:nvSpPr>
        <p:spPr>
          <a:xfrm>
            <a:off x="8127448"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3" name="Google Shape;133;p53"/>
          <p:cNvSpPr txBox="1">
            <a:spLocks noGrp="1"/>
          </p:cNvSpPr>
          <p:nvPr>
            <p:ph type="body" idx="7"/>
          </p:nvPr>
        </p:nvSpPr>
        <p:spPr>
          <a:xfrm>
            <a:off x="8127448"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3"/>
          <p:cNvSpPr>
            <a:spLocks noGrp="1"/>
          </p:cNvSpPr>
          <p:nvPr>
            <p:ph type="pic" idx="8"/>
          </p:nvPr>
        </p:nvSpPr>
        <p:spPr>
          <a:xfrm>
            <a:off x="8127448"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5" name="Google Shape;135;p53"/>
          <p:cNvSpPr txBox="1">
            <a:spLocks noGrp="1"/>
          </p:cNvSpPr>
          <p:nvPr>
            <p:ph type="body" idx="9"/>
          </p:nvPr>
        </p:nvSpPr>
        <p:spPr>
          <a:xfrm>
            <a:off x="8127448"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3"/>
          <p:cNvSpPr>
            <a:spLocks noGrp="1"/>
          </p:cNvSpPr>
          <p:nvPr>
            <p:ph type="pic" idx="13"/>
          </p:nvPr>
        </p:nvSpPr>
        <p:spPr>
          <a:xfrm>
            <a:off x="4516955"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7" name="Google Shape;137;p53"/>
          <p:cNvSpPr txBox="1">
            <a:spLocks noGrp="1"/>
          </p:cNvSpPr>
          <p:nvPr>
            <p:ph type="body" idx="14"/>
          </p:nvPr>
        </p:nvSpPr>
        <p:spPr>
          <a:xfrm>
            <a:off x="4516955"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3"/>
          <p:cNvSpPr>
            <a:spLocks noGrp="1"/>
          </p:cNvSpPr>
          <p:nvPr>
            <p:ph type="pic" idx="15"/>
          </p:nvPr>
        </p:nvSpPr>
        <p:spPr>
          <a:xfrm>
            <a:off x="4516955"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9" name="Google Shape;139;p53"/>
          <p:cNvSpPr txBox="1">
            <a:spLocks noGrp="1"/>
          </p:cNvSpPr>
          <p:nvPr>
            <p:ph type="body" idx="16"/>
          </p:nvPr>
        </p:nvSpPr>
        <p:spPr>
          <a:xfrm>
            <a:off x="4516955"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51120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mp; pic with caption">
  <p:cSld name="1_Title &amp; pic with caption">
    <p:spTree>
      <p:nvGrpSpPr>
        <p:cNvPr id="1" name="Shape 140"/>
        <p:cNvGrpSpPr/>
        <p:nvPr/>
      </p:nvGrpSpPr>
      <p:grpSpPr>
        <a:xfrm>
          <a:off x="0" y="0"/>
          <a:ext cx="0" cy="0"/>
          <a:chOff x="0" y="0"/>
          <a:chExt cx="0" cy="0"/>
        </a:xfrm>
      </p:grpSpPr>
      <p:sp>
        <p:nvSpPr>
          <p:cNvPr id="141" name="Google Shape;141;p5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4"/>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4"/>
          <p:cNvSpPr>
            <a:spLocks noGrp="1"/>
          </p:cNvSpPr>
          <p:nvPr>
            <p:ph type="pic" idx="2"/>
          </p:nvPr>
        </p:nvSpPr>
        <p:spPr>
          <a:xfrm>
            <a:off x="906463" y="1592263"/>
            <a:ext cx="2463461"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44" name="Google Shape;144;p54"/>
          <p:cNvSpPr txBox="1">
            <a:spLocks noGrp="1"/>
          </p:cNvSpPr>
          <p:nvPr>
            <p:ph type="body" idx="3"/>
          </p:nvPr>
        </p:nvSpPr>
        <p:spPr>
          <a:xfrm>
            <a:off x="906463" y="3683973"/>
            <a:ext cx="2462109"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4"/>
          <p:cNvSpPr txBox="1">
            <a:spLocks noGrp="1"/>
          </p:cNvSpPr>
          <p:nvPr>
            <p:ph type="body" idx="4"/>
          </p:nvPr>
        </p:nvSpPr>
        <p:spPr>
          <a:xfrm>
            <a:off x="3708971" y="1592262"/>
            <a:ext cx="757656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sz="1600"/>
            </a:lvl1pPr>
            <a:lvl2pPr marL="914400" lvl="1" indent="-330200" algn="l">
              <a:lnSpc>
                <a:spcPct val="100000"/>
              </a:lnSpc>
              <a:spcBef>
                <a:spcPts val="0"/>
              </a:spcBef>
              <a:spcAft>
                <a:spcPts val="0"/>
              </a:spcAft>
              <a:buClr>
                <a:schemeClr val="dk2"/>
              </a:buClr>
              <a:buSzPts val="1600"/>
              <a:buChar char="•"/>
              <a:defRPr sz="1600"/>
            </a:lvl2pPr>
            <a:lvl3pPr marL="1371600" lvl="2" indent="-330200" algn="l">
              <a:lnSpc>
                <a:spcPct val="100000"/>
              </a:lnSpc>
              <a:spcBef>
                <a:spcPts val="0"/>
              </a:spcBef>
              <a:spcAft>
                <a:spcPts val="0"/>
              </a:spcAft>
              <a:buClr>
                <a:schemeClr val="dk2"/>
              </a:buClr>
              <a:buSzPts val="1600"/>
              <a:buChar char="•"/>
              <a:defRPr sz="16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5187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mp; pic with caption">
  <p:cSld name="2_Title &amp; pic with caption">
    <p:spTree>
      <p:nvGrpSpPr>
        <p:cNvPr id="1" name="Shape 146"/>
        <p:cNvGrpSpPr/>
        <p:nvPr/>
      </p:nvGrpSpPr>
      <p:grpSpPr>
        <a:xfrm>
          <a:off x="0" y="0"/>
          <a:ext cx="0" cy="0"/>
          <a:chOff x="0" y="0"/>
          <a:chExt cx="0" cy="0"/>
        </a:xfrm>
      </p:grpSpPr>
      <p:sp>
        <p:nvSpPr>
          <p:cNvPr id="147" name="Google Shape;147;p5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5"/>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5"/>
          <p:cNvSpPr txBox="1">
            <a:spLocks noGrp="1"/>
          </p:cNvSpPr>
          <p:nvPr>
            <p:ph type="body" idx="2"/>
          </p:nvPr>
        </p:nvSpPr>
        <p:spPr>
          <a:xfrm>
            <a:off x="2947598"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5"/>
          <p:cNvSpPr>
            <a:spLocks noGrp="1"/>
          </p:cNvSpPr>
          <p:nvPr>
            <p:ph type="pic" idx="3"/>
          </p:nvPr>
        </p:nvSpPr>
        <p:spPr>
          <a:xfrm>
            <a:off x="906463"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51" name="Google Shape;151;p55"/>
          <p:cNvSpPr txBox="1">
            <a:spLocks noGrp="1"/>
          </p:cNvSpPr>
          <p:nvPr>
            <p:ph type="body" idx="4"/>
          </p:nvPr>
        </p:nvSpPr>
        <p:spPr>
          <a:xfrm>
            <a:off x="906463"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5"/>
          <p:cNvSpPr txBox="1">
            <a:spLocks noGrp="1"/>
          </p:cNvSpPr>
          <p:nvPr>
            <p:ph type="body" idx="5"/>
          </p:nvPr>
        </p:nvSpPr>
        <p:spPr>
          <a:xfrm>
            <a:off x="8479607"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5"/>
          <p:cNvSpPr>
            <a:spLocks noGrp="1"/>
          </p:cNvSpPr>
          <p:nvPr>
            <p:ph type="pic" idx="6"/>
          </p:nvPr>
        </p:nvSpPr>
        <p:spPr>
          <a:xfrm>
            <a:off x="6438472"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54" name="Google Shape;154;p55"/>
          <p:cNvSpPr txBox="1">
            <a:spLocks noGrp="1"/>
          </p:cNvSpPr>
          <p:nvPr>
            <p:ph type="body" idx="7"/>
          </p:nvPr>
        </p:nvSpPr>
        <p:spPr>
          <a:xfrm>
            <a:off x="6438472"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69027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3 pics with text">
  <p:cSld name="Title &amp; 3 pics with text">
    <p:spTree>
      <p:nvGrpSpPr>
        <p:cNvPr id="1" name="Shape 155"/>
        <p:cNvGrpSpPr/>
        <p:nvPr/>
      </p:nvGrpSpPr>
      <p:grpSpPr>
        <a:xfrm>
          <a:off x="0" y="0"/>
          <a:ext cx="0" cy="0"/>
          <a:chOff x="0" y="0"/>
          <a:chExt cx="0" cy="0"/>
        </a:xfrm>
      </p:grpSpPr>
      <p:sp>
        <p:nvSpPr>
          <p:cNvPr id="156" name="Google Shape;156;p56"/>
          <p:cNvSpPr>
            <a:spLocks noGrp="1"/>
          </p:cNvSpPr>
          <p:nvPr>
            <p:ph type="pic" idx="2"/>
          </p:nvPr>
        </p:nvSpPr>
        <p:spPr>
          <a:xfrm>
            <a:off x="906463"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57" name="Google Shape;157;p56"/>
          <p:cNvSpPr txBox="1">
            <a:spLocks noGrp="1"/>
          </p:cNvSpPr>
          <p:nvPr>
            <p:ph type="body" idx="1"/>
          </p:nvPr>
        </p:nvSpPr>
        <p:spPr>
          <a:xfrm>
            <a:off x="906463"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3"/>
          </p:nvPr>
        </p:nvSpPr>
        <p:spPr>
          <a:xfrm>
            <a:off x="906463"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6"/>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a:spLocks noGrp="1"/>
          </p:cNvSpPr>
          <p:nvPr>
            <p:ph type="pic" idx="5"/>
          </p:nvPr>
        </p:nvSpPr>
        <p:spPr>
          <a:xfrm>
            <a:off x="4478989"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2" name="Google Shape;162;p56"/>
          <p:cNvSpPr txBox="1">
            <a:spLocks noGrp="1"/>
          </p:cNvSpPr>
          <p:nvPr>
            <p:ph type="body" idx="6"/>
          </p:nvPr>
        </p:nvSpPr>
        <p:spPr>
          <a:xfrm>
            <a:off x="4478989"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6"/>
          <p:cNvSpPr txBox="1">
            <a:spLocks noGrp="1"/>
          </p:cNvSpPr>
          <p:nvPr>
            <p:ph type="body" idx="7"/>
          </p:nvPr>
        </p:nvSpPr>
        <p:spPr>
          <a:xfrm>
            <a:off x="4478989"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6"/>
          <p:cNvSpPr>
            <a:spLocks noGrp="1"/>
          </p:cNvSpPr>
          <p:nvPr>
            <p:ph type="pic" idx="8"/>
          </p:nvPr>
        </p:nvSpPr>
        <p:spPr>
          <a:xfrm>
            <a:off x="8051515"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5" name="Google Shape;165;p56"/>
          <p:cNvSpPr txBox="1">
            <a:spLocks noGrp="1"/>
          </p:cNvSpPr>
          <p:nvPr>
            <p:ph type="body" idx="9"/>
          </p:nvPr>
        </p:nvSpPr>
        <p:spPr>
          <a:xfrm>
            <a:off x="8051515"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6"/>
          <p:cNvSpPr txBox="1">
            <a:spLocks noGrp="1"/>
          </p:cNvSpPr>
          <p:nvPr>
            <p:ph type="body" idx="13"/>
          </p:nvPr>
        </p:nvSpPr>
        <p:spPr>
          <a:xfrm>
            <a:off x="8051515"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69654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6 pics with captions">
  <p:cSld name="Title &amp; 6 pics with captions">
    <p:spTree>
      <p:nvGrpSpPr>
        <p:cNvPr id="1" name="Shape 167"/>
        <p:cNvGrpSpPr/>
        <p:nvPr/>
      </p:nvGrpSpPr>
      <p:grpSpPr>
        <a:xfrm>
          <a:off x="0" y="0"/>
          <a:ext cx="0" cy="0"/>
          <a:chOff x="0" y="0"/>
          <a:chExt cx="0" cy="0"/>
        </a:xfrm>
      </p:grpSpPr>
      <p:sp>
        <p:nvSpPr>
          <p:cNvPr id="168" name="Google Shape;168;p57"/>
          <p:cNvSpPr>
            <a:spLocks noGrp="1"/>
          </p:cNvSpPr>
          <p:nvPr>
            <p:ph type="pic" idx="2"/>
          </p:nvPr>
        </p:nvSpPr>
        <p:spPr>
          <a:xfrm>
            <a:off x="906463"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9" name="Google Shape;169;p57"/>
          <p:cNvSpPr txBox="1">
            <a:spLocks noGrp="1"/>
          </p:cNvSpPr>
          <p:nvPr>
            <p:ph type="body" idx="1"/>
          </p:nvPr>
        </p:nvSpPr>
        <p:spPr>
          <a:xfrm>
            <a:off x="906466"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7"/>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4"/>
          </p:nvPr>
        </p:nvSpPr>
        <p:spPr>
          <a:xfrm>
            <a:off x="2897650"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17500" algn="l">
              <a:lnSpc>
                <a:spcPct val="100000"/>
              </a:lnSpc>
              <a:spcBef>
                <a:spcPts val="0"/>
              </a:spcBef>
              <a:spcAft>
                <a:spcPts val="0"/>
              </a:spcAft>
              <a:buClr>
                <a:schemeClr val="dk2"/>
              </a:buClr>
              <a:buSzPts val="1400"/>
              <a:buChar char="•"/>
              <a:defRPr sz="1400"/>
            </a:lvl4pPr>
            <a:lvl5pPr marL="2286000" lvl="4" indent="-317500" algn="l">
              <a:lnSpc>
                <a:spcPct val="100000"/>
              </a:lnSpc>
              <a:spcBef>
                <a:spcPts val="0"/>
              </a:spcBef>
              <a:spcAft>
                <a:spcPts val="0"/>
              </a:spcAft>
              <a:buClr>
                <a:schemeClr val="dk2"/>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7"/>
          <p:cNvSpPr>
            <a:spLocks noGrp="1"/>
          </p:cNvSpPr>
          <p:nvPr>
            <p:ph type="pic" idx="5"/>
          </p:nvPr>
        </p:nvSpPr>
        <p:spPr>
          <a:xfrm>
            <a:off x="6298649"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74" name="Google Shape;174;p57"/>
          <p:cNvSpPr txBox="1">
            <a:spLocks noGrp="1"/>
          </p:cNvSpPr>
          <p:nvPr>
            <p:ph type="body" idx="6"/>
          </p:nvPr>
        </p:nvSpPr>
        <p:spPr>
          <a:xfrm>
            <a:off x="6298652"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7"/>
          <p:cNvSpPr txBox="1">
            <a:spLocks noGrp="1"/>
          </p:cNvSpPr>
          <p:nvPr>
            <p:ph type="body" idx="7"/>
          </p:nvPr>
        </p:nvSpPr>
        <p:spPr>
          <a:xfrm>
            <a:off x="8289836"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7"/>
          <p:cNvSpPr>
            <a:spLocks noGrp="1"/>
          </p:cNvSpPr>
          <p:nvPr>
            <p:ph type="pic" idx="8"/>
          </p:nvPr>
        </p:nvSpPr>
        <p:spPr>
          <a:xfrm>
            <a:off x="906463"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77" name="Google Shape;177;p57"/>
          <p:cNvSpPr txBox="1">
            <a:spLocks noGrp="1"/>
          </p:cNvSpPr>
          <p:nvPr>
            <p:ph type="body" idx="9"/>
          </p:nvPr>
        </p:nvSpPr>
        <p:spPr>
          <a:xfrm>
            <a:off x="906466"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7"/>
          <p:cNvSpPr txBox="1">
            <a:spLocks noGrp="1"/>
          </p:cNvSpPr>
          <p:nvPr>
            <p:ph type="body" idx="13"/>
          </p:nvPr>
        </p:nvSpPr>
        <p:spPr>
          <a:xfrm>
            <a:off x="2897650"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7"/>
          <p:cNvSpPr>
            <a:spLocks noGrp="1"/>
          </p:cNvSpPr>
          <p:nvPr>
            <p:ph type="pic" idx="14"/>
          </p:nvPr>
        </p:nvSpPr>
        <p:spPr>
          <a:xfrm>
            <a:off x="6298649"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80" name="Google Shape;180;p57"/>
          <p:cNvSpPr txBox="1">
            <a:spLocks noGrp="1"/>
          </p:cNvSpPr>
          <p:nvPr>
            <p:ph type="body" idx="15"/>
          </p:nvPr>
        </p:nvSpPr>
        <p:spPr>
          <a:xfrm>
            <a:off x="6298652"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7"/>
          <p:cNvSpPr txBox="1">
            <a:spLocks noGrp="1"/>
          </p:cNvSpPr>
          <p:nvPr>
            <p:ph type="body" idx="16"/>
          </p:nvPr>
        </p:nvSpPr>
        <p:spPr>
          <a:xfrm>
            <a:off x="8289836"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40408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mp; 6 pics with captions">
  <p:cSld name="1_Title &amp; 6 pics with captions">
    <p:spTree>
      <p:nvGrpSpPr>
        <p:cNvPr id="1" name="Shape 182"/>
        <p:cNvGrpSpPr/>
        <p:nvPr/>
      </p:nvGrpSpPr>
      <p:grpSpPr>
        <a:xfrm>
          <a:off x="0" y="0"/>
          <a:ext cx="0" cy="0"/>
          <a:chOff x="0" y="0"/>
          <a:chExt cx="0" cy="0"/>
        </a:xfrm>
      </p:grpSpPr>
      <p:sp>
        <p:nvSpPr>
          <p:cNvPr id="183" name="Google Shape;183;p58"/>
          <p:cNvSpPr>
            <a:spLocks noGrp="1"/>
          </p:cNvSpPr>
          <p:nvPr>
            <p:ph type="pic" idx="2"/>
          </p:nvPr>
        </p:nvSpPr>
        <p:spPr>
          <a:xfrm>
            <a:off x="906464"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84" name="Google Shape;184;p58"/>
          <p:cNvSpPr txBox="1">
            <a:spLocks noGrp="1"/>
          </p:cNvSpPr>
          <p:nvPr>
            <p:ph type="body" idx="1"/>
          </p:nvPr>
        </p:nvSpPr>
        <p:spPr>
          <a:xfrm>
            <a:off x="906467"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8"/>
          <p:cNvSpPr txBox="1">
            <a:spLocks noGrp="1"/>
          </p:cNvSpPr>
          <p:nvPr>
            <p:ph type="body" idx="4"/>
          </p:nvPr>
        </p:nvSpPr>
        <p:spPr>
          <a:xfrm>
            <a:off x="2341079"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8"/>
          <p:cNvSpPr>
            <a:spLocks noGrp="1"/>
          </p:cNvSpPr>
          <p:nvPr>
            <p:ph type="pic" idx="5"/>
          </p:nvPr>
        </p:nvSpPr>
        <p:spPr>
          <a:xfrm>
            <a:off x="906464"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89" name="Google Shape;189;p58"/>
          <p:cNvSpPr txBox="1">
            <a:spLocks noGrp="1"/>
          </p:cNvSpPr>
          <p:nvPr>
            <p:ph type="body" idx="6"/>
          </p:nvPr>
        </p:nvSpPr>
        <p:spPr>
          <a:xfrm>
            <a:off x="906467"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8"/>
          <p:cNvSpPr txBox="1">
            <a:spLocks noGrp="1"/>
          </p:cNvSpPr>
          <p:nvPr>
            <p:ph type="body" idx="7"/>
          </p:nvPr>
        </p:nvSpPr>
        <p:spPr>
          <a:xfrm>
            <a:off x="2341079"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8"/>
          <p:cNvSpPr>
            <a:spLocks noGrp="1"/>
          </p:cNvSpPr>
          <p:nvPr>
            <p:ph type="pic" idx="8"/>
          </p:nvPr>
        </p:nvSpPr>
        <p:spPr>
          <a:xfrm>
            <a:off x="4478450"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2" name="Google Shape;192;p58"/>
          <p:cNvSpPr txBox="1">
            <a:spLocks noGrp="1"/>
          </p:cNvSpPr>
          <p:nvPr>
            <p:ph type="body" idx="9"/>
          </p:nvPr>
        </p:nvSpPr>
        <p:spPr>
          <a:xfrm>
            <a:off x="4478453"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8"/>
          <p:cNvSpPr txBox="1">
            <a:spLocks noGrp="1"/>
          </p:cNvSpPr>
          <p:nvPr>
            <p:ph type="body" idx="13"/>
          </p:nvPr>
        </p:nvSpPr>
        <p:spPr>
          <a:xfrm>
            <a:off x="5913065"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8"/>
          <p:cNvSpPr>
            <a:spLocks noGrp="1"/>
          </p:cNvSpPr>
          <p:nvPr>
            <p:ph type="pic" idx="14"/>
          </p:nvPr>
        </p:nvSpPr>
        <p:spPr>
          <a:xfrm>
            <a:off x="4478450"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5" name="Google Shape;195;p58"/>
          <p:cNvSpPr txBox="1">
            <a:spLocks noGrp="1"/>
          </p:cNvSpPr>
          <p:nvPr>
            <p:ph type="body" idx="15"/>
          </p:nvPr>
        </p:nvSpPr>
        <p:spPr>
          <a:xfrm>
            <a:off x="4478453"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8"/>
          <p:cNvSpPr txBox="1">
            <a:spLocks noGrp="1"/>
          </p:cNvSpPr>
          <p:nvPr>
            <p:ph type="body" idx="16"/>
          </p:nvPr>
        </p:nvSpPr>
        <p:spPr>
          <a:xfrm>
            <a:off x="5913065"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8"/>
          <p:cNvSpPr>
            <a:spLocks noGrp="1"/>
          </p:cNvSpPr>
          <p:nvPr>
            <p:ph type="pic" idx="17"/>
          </p:nvPr>
        </p:nvSpPr>
        <p:spPr>
          <a:xfrm>
            <a:off x="8036385"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8" name="Google Shape;198;p58"/>
          <p:cNvSpPr txBox="1">
            <a:spLocks noGrp="1"/>
          </p:cNvSpPr>
          <p:nvPr>
            <p:ph type="body" idx="18"/>
          </p:nvPr>
        </p:nvSpPr>
        <p:spPr>
          <a:xfrm>
            <a:off x="8036388"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8"/>
          <p:cNvSpPr txBox="1">
            <a:spLocks noGrp="1"/>
          </p:cNvSpPr>
          <p:nvPr>
            <p:ph type="body" idx="19"/>
          </p:nvPr>
        </p:nvSpPr>
        <p:spPr>
          <a:xfrm>
            <a:off x="9471000"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8"/>
          <p:cNvSpPr>
            <a:spLocks noGrp="1"/>
          </p:cNvSpPr>
          <p:nvPr>
            <p:ph type="pic" idx="20"/>
          </p:nvPr>
        </p:nvSpPr>
        <p:spPr>
          <a:xfrm>
            <a:off x="8036385"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1" name="Google Shape;201;p58"/>
          <p:cNvSpPr txBox="1">
            <a:spLocks noGrp="1"/>
          </p:cNvSpPr>
          <p:nvPr>
            <p:ph type="body" idx="21"/>
          </p:nvPr>
        </p:nvSpPr>
        <p:spPr>
          <a:xfrm>
            <a:off x="8036388"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8"/>
          <p:cNvSpPr txBox="1">
            <a:spLocks noGrp="1"/>
          </p:cNvSpPr>
          <p:nvPr>
            <p:ph type="body" idx="22"/>
          </p:nvPr>
        </p:nvSpPr>
        <p:spPr>
          <a:xfrm>
            <a:off x="9471000"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26734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pics &amp; titles with text ">
  <p:cSld name="Title, 2 pics &amp; titles with text ">
    <p:spTree>
      <p:nvGrpSpPr>
        <p:cNvPr id="1" name="Shape 203"/>
        <p:cNvGrpSpPr/>
        <p:nvPr/>
      </p:nvGrpSpPr>
      <p:grpSpPr>
        <a:xfrm>
          <a:off x="0" y="0"/>
          <a:ext cx="0" cy="0"/>
          <a:chOff x="0" y="0"/>
          <a:chExt cx="0" cy="0"/>
        </a:xfrm>
      </p:grpSpPr>
      <p:sp>
        <p:nvSpPr>
          <p:cNvPr id="204" name="Google Shape;204;p59"/>
          <p:cNvSpPr>
            <a:spLocks noGrp="1"/>
          </p:cNvSpPr>
          <p:nvPr>
            <p:ph type="pic" idx="2"/>
          </p:nvPr>
        </p:nvSpPr>
        <p:spPr>
          <a:xfrm>
            <a:off x="258984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5" name="Google Shape;205;p59"/>
          <p:cNvSpPr txBox="1">
            <a:spLocks noGrp="1"/>
          </p:cNvSpPr>
          <p:nvPr>
            <p:ph type="body" idx="1"/>
          </p:nvPr>
        </p:nvSpPr>
        <p:spPr>
          <a:xfrm>
            <a:off x="258984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9"/>
          <p:cNvSpPr txBox="1">
            <a:spLocks noGrp="1"/>
          </p:cNvSpPr>
          <p:nvPr>
            <p:ph type="body" idx="3"/>
          </p:nvPr>
        </p:nvSpPr>
        <p:spPr>
          <a:xfrm>
            <a:off x="258984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9"/>
          <p:cNvSpPr txBox="1">
            <a:spLocks noGrp="1"/>
          </p:cNvSpPr>
          <p:nvPr>
            <p:ph type="body" idx="4"/>
          </p:nvPr>
        </p:nvSpPr>
        <p:spPr>
          <a:xfrm>
            <a:off x="258984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59"/>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9"/>
          <p:cNvSpPr>
            <a:spLocks noGrp="1"/>
          </p:cNvSpPr>
          <p:nvPr>
            <p:ph type="pic" idx="6"/>
          </p:nvPr>
        </p:nvSpPr>
        <p:spPr>
          <a:xfrm>
            <a:off x="623537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11" name="Google Shape;211;p59"/>
          <p:cNvSpPr txBox="1">
            <a:spLocks noGrp="1"/>
          </p:cNvSpPr>
          <p:nvPr>
            <p:ph type="body" idx="7"/>
          </p:nvPr>
        </p:nvSpPr>
        <p:spPr>
          <a:xfrm>
            <a:off x="623537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9"/>
          <p:cNvSpPr txBox="1">
            <a:spLocks noGrp="1"/>
          </p:cNvSpPr>
          <p:nvPr>
            <p:ph type="body" idx="8"/>
          </p:nvPr>
        </p:nvSpPr>
        <p:spPr>
          <a:xfrm>
            <a:off x="623537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9"/>
          <p:cNvSpPr txBox="1">
            <a:spLocks noGrp="1"/>
          </p:cNvSpPr>
          <p:nvPr>
            <p:ph type="body" idx="9"/>
          </p:nvPr>
        </p:nvSpPr>
        <p:spPr>
          <a:xfrm>
            <a:off x="623537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64635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ubtitle, content &amp; large picture">
  <p:cSld name="Title, subtitle, content &amp; large picture">
    <p:spTree>
      <p:nvGrpSpPr>
        <p:cNvPr id="1" name="Shape 214"/>
        <p:cNvGrpSpPr/>
        <p:nvPr/>
      </p:nvGrpSpPr>
      <p:grpSpPr>
        <a:xfrm>
          <a:off x="0" y="0"/>
          <a:ext cx="0" cy="0"/>
          <a:chOff x="0" y="0"/>
          <a:chExt cx="0" cy="0"/>
        </a:xfrm>
      </p:grpSpPr>
      <p:sp>
        <p:nvSpPr>
          <p:cNvPr id="215" name="Google Shape;215;p60"/>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dirty="0">
              <a:solidFill>
                <a:schemeClr val="lt1"/>
              </a:solidFill>
              <a:latin typeface="Arial"/>
              <a:ea typeface="Arial"/>
              <a:cs typeface="Arial"/>
              <a:sym typeface="Arial"/>
            </a:endParaRPr>
          </a:p>
        </p:txBody>
      </p:sp>
      <p:cxnSp>
        <p:nvCxnSpPr>
          <p:cNvPr id="216" name="Google Shape;216;p60"/>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217" name="Google Shape;217;p60"/>
          <p:cNvSpPr txBox="1">
            <a:spLocks noGrp="1"/>
          </p:cNvSpPr>
          <p:nvPr>
            <p:ph type="body" idx="1"/>
          </p:nvPr>
        </p:nvSpPr>
        <p:spPr>
          <a:xfrm>
            <a:off x="906462" y="1585430"/>
            <a:ext cx="5868909" cy="42724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0"/>
          <p:cNvSpPr>
            <a:spLocks noGrp="1"/>
          </p:cNvSpPr>
          <p:nvPr>
            <p:ph type="pic" idx="2"/>
          </p:nvPr>
        </p:nvSpPr>
        <p:spPr>
          <a:xfrm>
            <a:off x="7227066" y="630237"/>
            <a:ext cx="4072759" cy="5227635"/>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19" name="Google Shape;219;p60"/>
          <p:cNvSpPr txBox="1">
            <a:spLocks noGrp="1"/>
          </p:cNvSpPr>
          <p:nvPr>
            <p:ph type="body" idx="3"/>
          </p:nvPr>
        </p:nvSpPr>
        <p:spPr>
          <a:xfrm>
            <a:off x="7227066" y="5386688"/>
            <a:ext cx="4072759" cy="471184"/>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0"/>
          <p:cNvSpPr txBox="1">
            <a:spLocks noGrp="1"/>
          </p:cNvSpPr>
          <p:nvPr>
            <p:ph type="title"/>
          </p:nvPr>
        </p:nvSpPr>
        <p:spPr>
          <a:xfrm>
            <a:off x="906463" y="506192"/>
            <a:ext cx="5868909"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60"/>
          <p:cNvSpPr txBox="1">
            <a:spLocks noGrp="1"/>
          </p:cNvSpPr>
          <p:nvPr>
            <p:ph type="body" idx="4"/>
          </p:nvPr>
        </p:nvSpPr>
        <p:spPr>
          <a:xfrm>
            <a:off x="906464" y="1155943"/>
            <a:ext cx="5868908"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9174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content">
  <p:cSld name="No content">
    <p:spTree>
      <p:nvGrpSpPr>
        <p:cNvPr id="1" name="Shape 24"/>
        <p:cNvGrpSpPr/>
        <p:nvPr/>
      </p:nvGrpSpPr>
      <p:grpSpPr>
        <a:xfrm>
          <a:off x="0" y="0"/>
          <a:ext cx="0" cy="0"/>
          <a:chOff x="0" y="0"/>
          <a:chExt cx="0" cy="0"/>
        </a:xfrm>
      </p:grpSpPr>
      <p:sp>
        <p:nvSpPr>
          <p:cNvPr id="25" name="Google Shape;25;p34"/>
          <p:cNvSpPr/>
          <p:nvPr/>
        </p:nvSpPr>
        <p:spPr>
          <a:xfrm>
            <a:off x="836705" y="630238"/>
            <a:ext cx="10518590" cy="8794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1456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2485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1776064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517112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0660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3417836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3401339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944838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00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202728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906463" y="507069"/>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9592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2198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1"/>
        <p:cNvGrpSpPr/>
        <p:nvPr/>
      </p:nvGrpSpPr>
      <p:grpSpPr>
        <a:xfrm>
          <a:off x="0" y="0"/>
          <a:ext cx="0" cy="0"/>
          <a:chOff x="0" y="0"/>
          <a:chExt cx="0" cy="0"/>
        </a:xfrm>
      </p:grpSpPr>
      <p:sp>
        <p:nvSpPr>
          <p:cNvPr id="32" name="Google Shape;32;p37"/>
          <p:cNvSpPr txBox="1">
            <a:spLocks noGrp="1"/>
          </p:cNvSpPr>
          <p:nvPr>
            <p:ph type="body" idx="1"/>
          </p:nvPr>
        </p:nvSpPr>
        <p:spPr>
          <a:xfrm>
            <a:off x="906462" y="1592263"/>
            <a:ext cx="10393363"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2701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mp; source/footnote">
  <p:cSld name="Title, content &amp; source/footnote">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906464" y="1592263"/>
            <a:ext cx="10393362" cy="416237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body" idx="2"/>
          </p:nvPr>
        </p:nvSpPr>
        <p:spPr>
          <a:xfrm>
            <a:off x="906464" y="5754634"/>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1927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spTree>
      <p:nvGrpSpPr>
        <p:cNvPr id="1" name="Shape 40"/>
        <p:cNvGrpSpPr/>
        <p:nvPr/>
      </p:nvGrpSpPr>
      <p:grpSpPr>
        <a:xfrm>
          <a:off x="0" y="0"/>
          <a:ext cx="0" cy="0"/>
          <a:chOff x="0" y="0"/>
          <a:chExt cx="0" cy="0"/>
        </a:xfrm>
      </p:grpSpPr>
      <p:sp>
        <p:nvSpPr>
          <p:cNvPr id="41" name="Google Shape;41;p39"/>
          <p:cNvSpPr txBox="1">
            <a:spLocks noGrp="1"/>
          </p:cNvSpPr>
          <p:nvPr>
            <p:ph type="body" idx="1"/>
          </p:nvPr>
        </p:nvSpPr>
        <p:spPr>
          <a:xfrm>
            <a:off x="906464" y="1592262"/>
            <a:ext cx="1039336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9"/>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9751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amp; source/footnote">
  <p:cSld name="Title, subtitle, content &amp; source/footnote">
    <p:spTree>
      <p:nvGrpSpPr>
        <p:cNvPr id="1" name="Shape 44"/>
        <p:cNvGrpSpPr/>
        <p:nvPr/>
      </p:nvGrpSpPr>
      <p:grpSpPr>
        <a:xfrm>
          <a:off x="0" y="0"/>
          <a:ext cx="0" cy="0"/>
          <a:chOff x="0" y="0"/>
          <a:chExt cx="0" cy="0"/>
        </a:xfrm>
      </p:grpSpPr>
      <p:sp>
        <p:nvSpPr>
          <p:cNvPr id="45" name="Google Shape;45;p40"/>
          <p:cNvSpPr txBox="1">
            <a:spLocks noGrp="1"/>
          </p:cNvSpPr>
          <p:nvPr>
            <p:ph type="body" idx="1"/>
          </p:nvPr>
        </p:nvSpPr>
        <p:spPr>
          <a:xfrm>
            <a:off x="906464" y="1592263"/>
            <a:ext cx="10393362"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body" idx="2"/>
          </p:nvPr>
        </p:nvSpPr>
        <p:spPr>
          <a:xfrm>
            <a:off x="906464" y="5756086"/>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0"/>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7163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906463" y="517343"/>
            <a:ext cx="10393362" cy="54000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906463" y="1592263"/>
            <a:ext cx="10393362" cy="4265612"/>
          </a:xfrm>
          <a:prstGeom prst="rect">
            <a:avLst/>
          </a:prstGeom>
          <a:noFill/>
          <a:ln>
            <a:noFill/>
          </a:ln>
        </p:spPr>
        <p:txBody>
          <a:bodyPr spcFirstLastPara="1" wrap="square" lIns="0"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31"/>
          <p:cNvCxnSpPr/>
          <p:nvPr/>
        </p:nvCxnSpPr>
        <p:spPr>
          <a:xfrm>
            <a:off x="906463" y="6229427"/>
            <a:ext cx="10393362" cy="0"/>
          </a:xfrm>
          <a:prstGeom prst="straightConnector1">
            <a:avLst/>
          </a:prstGeom>
          <a:noFill/>
          <a:ln w="12700" cap="flat" cmpd="sng">
            <a:solidFill>
              <a:schemeClr val="dk1"/>
            </a:solidFill>
            <a:prstDash val="solid"/>
            <a:round/>
            <a:headEnd type="none" w="sm" len="sm"/>
            <a:tailEnd type="none" w="sm" len="sm"/>
          </a:ln>
        </p:spPr>
      </p:cxnSp>
      <p:sp>
        <p:nvSpPr>
          <p:cNvPr id="13" name="Google Shape;13;p31"/>
          <p:cNvSpPr txBox="1"/>
          <p:nvPr/>
        </p:nvSpPr>
        <p:spPr>
          <a:xfrm>
            <a:off x="6652016" y="6466695"/>
            <a:ext cx="4668988" cy="21695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2"/>
              </a:buClr>
              <a:buSzPts val="900"/>
              <a:buFont typeface="Arial"/>
              <a:buNone/>
            </a:pPr>
            <a:r>
              <a:rPr lang="en-US" sz="900" b="0" i="0" u="none" strike="noStrike" cap="none" dirty="0">
                <a:solidFill>
                  <a:schemeClr val="dk2"/>
                </a:solidFill>
                <a:latin typeface="Arial"/>
                <a:ea typeface="Arial"/>
                <a:cs typeface="Arial"/>
                <a:sym typeface="Arial"/>
              </a:rPr>
              <a:t> </a:t>
            </a:r>
            <a:fld id="{00000000-1234-1234-1234-123412341234}" type="slidenum">
              <a:rPr lang="en-US" sz="900" b="1" i="0" u="none" strike="noStrike" cap="none">
                <a:solidFill>
                  <a:schemeClr val="accent1"/>
                </a:solidFill>
                <a:latin typeface="Arial"/>
                <a:ea typeface="Arial"/>
                <a:cs typeface="Arial"/>
                <a:sym typeface="Arial"/>
              </a:rPr>
              <a:t>‹#›</a:t>
            </a:fld>
            <a:endParaRPr sz="900" b="1" i="0" u="none" strike="noStrike" cap="none" dirty="0">
              <a:solidFill>
                <a:schemeClr val="accent1"/>
              </a:solidFill>
              <a:latin typeface="Arial"/>
              <a:ea typeface="Arial"/>
              <a:cs typeface="Arial"/>
              <a:sym typeface="Arial"/>
            </a:endParaRPr>
          </a:p>
        </p:txBody>
      </p:sp>
      <p:cxnSp>
        <p:nvCxnSpPr>
          <p:cNvPr id="14" name="Google Shape;14;p31"/>
          <p:cNvCxnSpPr/>
          <p:nvPr/>
        </p:nvCxnSpPr>
        <p:spPr>
          <a:xfrm>
            <a:off x="906463" y="1074695"/>
            <a:ext cx="10393362" cy="0"/>
          </a:xfrm>
          <a:prstGeom prst="straightConnector1">
            <a:avLst/>
          </a:prstGeom>
          <a:noFill/>
          <a:ln w="12700" cap="flat" cmpd="sng">
            <a:solidFill>
              <a:schemeClr val="dk2"/>
            </a:solidFill>
            <a:prstDash val="solid"/>
            <a:round/>
            <a:headEnd type="none" w="sm" len="sm"/>
            <a:tailEnd type="none" w="sm" len="sm"/>
          </a:ln>
        </p:spPr>
      </p:cxnSp>
      <p:sp>
        <p:nvSpPr>
          <p:cNvPr id="15" name="Google Shape;15;p31"/>
          <p:cNvSpPr txBox="1"/>
          <p:nvPr/>
        </p:nvSpPr>
        <p:spPr>
          <a:xfrm>
            <a:off x="906463" y="6466695"/>
            <a:ext cx="4668988" cy="21695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900"/>
              <a:buFont typeface="Arial"/>
              <a:buNone/>
            </a:pPr>
            <a:r>
              <a:rPr lang="en-US" sz="900" b="0" i="0" u="none" strike="noStrike" cap="none" dirty="0">
                <a:solidFill>
                  <a:schemeClr val="dk2"/>
                </a:solidFill>
                <a:latin typeface="Arial"/>
                <a:ea typeface="Arial"/>
                <a:cs typeface="Arial"/>
                <a:sym typeface="Arial"/>
              </a:rPr>
              <a:t>MAYOR OF LONDON     </a:t>
            </a:r>
            <a:endParaRPr sz="900" b="1" i="0" u="none" strike="noStrike" cap="none"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311053602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836" r:id="rId31"/>
    <p:sldLayoutId id="2147483837" r:id="rId32"/>
    <p:sldLayoutId id="2147483838" r:id="rId33"/>
    <p:sldLayoutId id="2147483839" r:id="rId34"/>
    <p:sldLayoutId id="2147483691" r:id="rId35"/>
    <p:sldLayoutId id="2147483692" r:id="rId36"/>
    <p:sldLayoutId id="2147483693" r:id="rId37"/>
    <p:sldLayoutId id="2147483694"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4" orient="horz" pos="1003">
          <p15:clr>
            <a:srgbClr val="F26B43"/>
          </p15:clr>
        </p15:guide>
        <p15:guide id="5" pos="711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1C2_A0F16A76.xml"/><Relationship Id="rId7" Type="http://schemas.openxmlformats.org/officeDocument/2006/relationships/hyperlink" Target="https://content.tfl.gov.uk/inequalities-in-road-danger-in-london-2017-2021.pdf"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hyperlink" Target="https://content.tfl.gov.uk/barriers-to-cycling-for-ethnic-minorities-and-deprived-groups-summary.pdf" TargetMode="External"/><Relationship Id="rId5" Type="http://schemas.openxmlformats.org/officeDocument/2006/relationships/hyperlink" Target="https://content.tfl.gov.uk/travel-in-london-report-14.pdf"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public-health-outcomes-framework/data#page/3/gid/1000043/ati/402/iid/30101/age/230/sex/4/cat/-1/ctp/-1/cid/4/tbm/1/page-options/car-do-0"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chart" Target="../charts/chart1.xml"/><Relationship Id="rId5" Type="http://schemas.openxmlformats.org/officeDocument/2006/relationships/hyperlink" Target="https://www.london.gov.uk/sites/default/files/2023-06/Air%20quality%20exposure%20and%20inequalities%20study%20-%20part%20one%20-%20London%20analysis.pdf" TargetMode="External"/><Relationship Id="rId4" Type="http://schemas.openxmlformats.org/officeDocument/2006/relationships/hyperlink" Target="https://fingertips.phe.org.uk/static-reports/health-profile-for-england/regional-profile-london.html#smok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016/j.uclim.2015.08.001." TargetMode="External"/><Relationship Id="rId3" Type="http://schemas.openxmlformats.org/officeDocument/2006/relationships/image" Target="../media/image9.png"/><Relationship Id="rId7" Type="http://schemas.openxmlformats.org/officeDocument/2006/relationships/hyperlink" Target="https://doi.org/10.1007/s11356-023-27342-1"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hyperlink" Target="https://data.london.gov.uk/dataset/climate-risk-mapping" TargetMode="External"/><Relationship Id="rId11" Type="http://schemas.openxmlformats.org/officeDocument/2006/relationships/hyperlink" Target="https://www.food.gov.uk/sites/default/files/media/document/food-and-you-wave5-combined-report.pdf" TargetMode="External"/><Relationship Id="rId5" Type="http://schemas.openxmlformats.org/officeDocument/2006/relationships/image" Target="../media/image11.png"/><Relationship Id="rId10" Type="http://schemas.openxmlformats.org/officeDocument/2006/relationships/hyperlink" Target="https://www.eci.ox.ac.uk/research/enhancing-resilience-londons-food-system#:~:text=In%20a%20new%20report%2C%20Enhancing,potentially%20fragile%20food%20system%2C%20in" TargetMode="External"/><Relationship Id="rId4" Type="http://schemas.openxmlformats.org/officeDocument/2006/relationships/image" Target="../media/image10.png"/><Relationship Id="rId9" Type="http://schemas.openxmlformats.org/officeDocument/2006/relationships/hyperlink" Target="https://www.cdc.gov/niosh/topics/climate/default.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assets.publishing.service.gov.uk/media/659ff712e96df5000df844bf/HECC-report-2023-chapter-2-temperature.pdf"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hyperlink" Target="https://assets.publishing.service.gov.uk/media/5e6bb75fd3bf7f2695546ba8/Summary_of_findings_NSFH_January_2020_Final_for_DsPH__3_.pdf" TargetMode="External"/><Relationship Id="rId5" Type="http://schemas.openxmlformats.org/officeDocument/2006/relationships/hyperlink" Target="https://www.gov.uk/government/publications/heat-mortality-monitoring-reports" TargetMode="External"/><Relationship Id="rId4" Type="http://schemas.openxmlformats.org/officeDocument/2006/relationships/hyperlink" Target="https://fingertips.phe.org.uk/profile/public-health-outcomes-framework/data#page/3/gid/1000044/pat/6/par/E12000007/ati/502/are/E09000002/iid/40401/age/163/sex/4/cat/-1/ctp/-1/yrr/3/cid/4/tbm/1/page-options/car-ao-0_car-do-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nstituteofhealthequity.org/resources-reports/sustainable-health-equity-achieving-a-net-zero-uk/main-report.pdf"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hyperlink" Target="https://www.gov.uk/government/publications/chief-medical-officers-annual-report-2023-health-in-an-ageing-society" TargetMode="External"/><Relationship Id="rId4" Type="http://schemas.openxmlformats.org/officeDocument/2006/relationships/hyperlink" Target="https://nca2023.globalchange.gov/chapter/1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ubmed.ncbi.nlm.nih.gov/35843128/"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hyperlink" Target="https://www.bmj.com/lookup/external-ref?access_num=35843128&amp;link_type=MED&amp;atom=%2Fbmj%2F383%2Fbmj.p2844.atom" TargetMode="External"/><Relationship Id="rId4" Type="http://schemas.openxmlformats.org/officeDocument/2006/relationships/hyperlink" Target="https://www.bmj.com/content/383/bmj.p2844#ref-1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ingertips.phe.org.uk/profile/public-health-outcomes-framework/data#page/3/gid/1000044/pat/6/par/E12000007/ati/502/are/E09000002/iid/40401/age/163/sex/4/cat/-1/ctp/-1/yrr/3/cid/4/tbm/1/page-options/car-ao-0_car-do-0"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hyperlink" Target="https://www.ncbi.nlm.nih.gov/pmc/articles/PMC5546177/" TargetMode="External"/><Relationship Id="rId5" Type="http://schemas.openxmlformats.org/officeDocument/2006/relationships/hyperlink" Target="https://pubmed.ncbi.nlm.nih.gov/35709806/" TargetMode="External"/><Relationship Id="rId4" Type="http://schemas.openxmlformats.org/officeDocument/2006/relationships/hyperlink" Target="https://www.ncbi.nlm.nih.gov/pmc/articles/PMC950834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rics.org/news-insights/wbef/the-role-of-green-space-in-londons-covid-19-recovery"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hyperlink" Target="https://friendsoftheearth.uk/nature/access-green-space-england-are-you-missing-out" TargetMode="External"/><Relationship Id="rId5" Type="http://schemas.openxmlformats.org/officeDocument/2006/relationships/hyperlink" Target="https://www.ons.gov.uk/economy/environmentalaccounts/articles/oneineightbritishhouseholdshasnogarden/latest" TargetMode="External"/><Relationship Id="rId4" Type="http://schemas.openxmlformats.org/officeDocument/2006/relationships/hyperlink" Target="https://www.ons.gov.uk/economy/environmentalaccounts/datasets/accesstogardensandpublicgreenspaceingreatbritai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6" name="Rectangle 5">
            <a:extLst>
              <a:ext uri="{FF2B5EF4-FFF2-40B4-BE49-F238E27FC236}">
                <a16:creationId xmlns:a16="http://schemas.microsoft.com/office/drawing/2014/main" id="{910A5823-5B9F-4574-B2D8-4E38FCBB637F}"/>
              </a:ext>
            </a:extLst>
          </p:cNvPr>
          <p:cNvSpPr/>
          <p:nvPr/>
        </p:nvSpPr>
        <p:spPr>
          <a:xfrm>
            <a:off x="0" y="0"/>
            <a:ext cx="12192000" cy="6858000"/>
          </a:xfrm>
          <a:prstGeom prst="rect">
            <a:avLst/>
          </a:prstGeom>
          <a:gradFill>
            <a:gsLst>
              <a:gs pos="39000">
                <a:schemeClr val="accent1">
                  <a:lumMod val="5000"/>
                  <a:lumOff val="95000"/>
                  <a:alpha val="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9" name="Google Shape;229;p1"/>
          <p:cNvSpPr txBox="1">
            <a:spLocks noGrp="1"/>
          </p:cNvSpPr>
          <p:nvPr>
            <p:ph type="body" idx="2"/>
          </p:nvPr>
        </p:nvSpPr>
        <p:spPr>
          <a:xfrm>
            <a:off x="641286" y="2230249"/>
            <a:ext cx="9311579" cy="312786"/>
          </a:xfrm>
          <a:prstGeom prst="rect">
            <a:avLst/>
          </a:prstGeom>
          <a:noFill/>
          <a:ln>
            <a:noFill/>
          </a:ln>
        </p:spPr>
        <p:txBody>
          <a:bodyPr spcFirstLastPara="1" wrap="square" lIns="0" tIns="0" rIns="0" bIns="0" anchor="t" anchorCtr="0">
            <a:noAutofit/>
          </a:bodyPr>
          <a:lstStyle/>
          <a:p>
            <a:pPr marL="0" indent="0">
              <a:lnSpc>
                <a:spcPct val="150000"/>
              </a:lnSpc>
            </a:pPr>
            <a:r>
              <a:rPr lang="en-GB" sz="1800" spc="-20" dirty="0">
                <a:solidFill>
                  <a:srgbClr val="353D42"/>
                </a:solidFill>
              </a:rPr>
              <a:t>BUILDING THE EVIDENCE DATA WORKING GROUP</a:t>
            </a:r>
          </a:p>
        </p:txBody>
      </p:sp>
      <p:sp>
        <p:nvSpPr>
          <p:cNvPr id="230" name="Google Shape;230;p1"/>
          <p:cNvSpPr txBox="1"/>
          <p:nvPr/>
        </p:nvSpPr>
        <p:spPr>
          <a:xfrm>
            <a:off x="641286" y="2654700"/>
            <a:ext cx="5320599" cy="323576"/>
          </a:xfrm>
          <a:prstGeom prst="rect">
            <a:avLst/>
          </a:prstGeom>
          <a:noFill/>
          <a:ln>
            <a:noFill/>
          </a:ln>
        </p:spPr>
        <p:txBody>
          <a:bodyPr spcFirstLastPara="1" wrap="square" lIns="0" tIns="0" rIns="0" bIns="0" anchor="t" anchorCtr="0">
            <a:noAutofit/>
          </a:bodyPr>
          <a:lstStyle/>
          <a:p>
            <a:pPr>
              <a:lnSpc>
                <a:spcPct val="120555"/>
              </a:lnSpc>
              <a:buClr>
                <a:srgbClr val="000000"/>
              </a:buClr>
              <a:defRPr/>
            </a:pPr>
            <a:r>
              <a:rPr lang="en-US" sz="1600" b="1" kern="0">
                <a:solidFill>
                  <a:srgbClr val="353D42"/>
                </a:solidFill>
                <a:latin typeface="Arial"/>
                <a:cs typeface="Arial"/>
                <a:sym typeface="Arial"/>
              </a:rPr>
              <a:t>August 2024</a:t>
            </a:r>
            <a:endParaRPr kumimoji="0" sz="1600" b="1"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231" name="Google Shape;231;p1"/>
          <p:cNvCxnSpPr>
            <a:cxnSpLocks/>
          </p:cNvCxnSpPr>
          <p:nvPr/>
        </p:nvCxnSpPr>
        <p:spPr>
          <a:xfrm>
            <a:off x="613795" y="2117583"/>
            <a:ext cx="9870951" cy="0"/>
          </a:xfrm>
          <a:prstGeom prst="straightConnector1">
            <a:avLst/>
          </a:prstGeom>
          <a:noFill/>
          <a:ln w="25400" cap="flat" cmpd="sng">
            <a:solidFill>
              <a:srgbClr val="353D42"/>
            </a:solidFill>
            <a:prstDash val="solid"/>
            <a:round/>
            <a:headEnd type="none" w="sm" len="sm"/>
            <a:tailEnd type="none" w="sm" len="sm"/>
          </a:ln>
        </p:spPr>
      </p:cxnSp>
      <p:sp>
        <p:nvSpPr>
          <p:cNvPr id="23" name="Title 2">
            <a:extLst>
              <a:ext uri="{FF2B5EF4-FFF2-40B4-BE49-F238E27FC236}">
                <a16:creationId xmlns:a16="http://schemas.microsoft.com/office/drawing/2014/main" id="{5B82DB94-21DA-3E48-BAB7-626EB06023E1}"/>
              </a:ext>
            </a:extLst>
          </p:cNvPr>
          <p:cNvSpPr>
            <a:spLocks noGrp="1"/>
          </p:cNvSpPr>
          <p:nvPr>
            <p:ph type="title"/>
          </p:nvPr>
        </p:nvSpPr>
        <p:spPr>
          <a:xfrm>
            <a:off x="613795" y="472713"/>
            <a:ext cx="10945999" cy="553957"/>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pPr>
              <a:lnSpc>
                <a:spcPct val="100000"/>
              </a:lnSpc>
            </a:pPr>
            <a:r>
              <a:rPr kumimoji="0" lang="en-GB" sz="3000" b="1" i="0" u="none" strike="noStrike" kern="0" cap="none" spc="190" normalizeH="0" baseline="0" noProof="0" dirty="0">
                <a:ln>
                  <a:noFill/>
                </a:ln>
                <a:solidFill>
                  <a:srgbClr val="353E43"/>
                </a:solidFill>
                <a:effectLst/>
                <a:uLnTx/>
                <a:uFillTx/>
                <a:ea typeface="Aktiv Grotesk" panose="020B0504020202020204" pitchFamily="34" charset="0"/>
                <a:sym typeface="Arial"/>
              </a:rPr>
              <a:t>HEALTH INEQUALITIES IN LONDON</a:t>
            </a:r>
            <a:endParaRPr lang="en-US" sz="3000" spc="190" dirty="0">
              <a:solidFill>
                <a:srgbClr val="353E43"/>
              </a:solidFill>
              <a:ea typeface="Aktiv Grotesk" panose="020B0504020202020204" pitchFamily="34" charset="0"/>
            </a:endParaRPr>
          </a:p>
        </p:txBody>
      </p:sp>
      <p:sp>
        <p:nvSpPr>
          <p:cNvPr id="13" name="Google Shape;229;p1">
            <a:extLst>
              <a:ext uri="{FF2B5EF4-FFF2-40B4-BE49-F238E27FC236}">
                <a16:creationId xmlns:a16="http://schemas.microsoft.com/office/drawing/2014/main" id="{9563186F-0E2A-4298-B1F7-3CCDCCE78E3A}"/>
              </a:ext>
            </a:extLst>
          </p:cNvPr>
          <p:cNvSpPr txBox="1">
            <a:spLocks/>
          </p:cNvSpPr>
          <p:nvPr/>
        </p:nvSpPr>
        <p:spPr>
          <a:xfrm>
            <a:off x="641286" y="1440090"/>
            <a:ext cx="9311579" cy="3127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353D42"/>
              </a:buClr>
              <a:buSzPts val="2000"/>
              <a:buFont typeface="Arial"/>
              <a:buNone/>
              <a:tabLst/>
              <a:defRPr/>
            </a:pPr>
            <a:r>
              <a:rPr kumimoji="0" lang="en-GB" sz="2200" b="1" i="0" u="none" strike="noStrike" kern="0" cap="none" spc="-20" normalizeH="0" baseline="0" noProof="0" dirty="0">
                <a:ln>
                  <a:noFill/>
                </a:ln>
                <a:solidFill>
                  <a:srgbClr val="353D42"/>
                </a:solidFill>
                <a:effectLst/>
                <a:uLnTx/>
                <a:uFillTx/>
                <a:latin typeface="Arial"/>
                <a:cs typeface="Arial"/>
                <a:sym typeface="Arial"/>
              </a:rPr>
              <a:t>Climate and Environment Pack</a:t>
            </a:r>
          </a:p>
        </p:txBody>
      </p:sp>
      <p:cxnSp>
        <p:nvCxnSpPr>
          <p:cNvPr id="18" name="Google Shape;231;p1">
            <a:extLst>
              <a:ext uri="{FF2B5EF4-FFF2-40B4-BE49-F238E27FC236}">
                <a16:creationId xmlns:a16="http://schemas.microsoft.com/office/drawing/2014/main" id="{EE0AFD04-B13C-4502-843D-FD3A1D340865}"/>
              </a:ext>
            </a:extLst>
          </p:cNvPr>
          <p:cNvCxnSpPr>
            <a:cxnSpLocks/>
          </p:cNvCxnSpPr>
          <p:nvPr/>
        </p:nvCxnSpPr>
        <p:spPr>
          <a:xfrm>
            <a:off x="10916702" y="2117583"/>
            <a:ext cx="652287" cy="0"/>
          </a:xfrm>
          <a:prstGeom prst="straightConnector1">
            <a:avLst/>
          </a:prstGeom>
          <a:noFill/>
          <a:ln w="25400" cap="flat" cmpd="sng">
            <a:solidFill>
              <a:srgbClr val="353D42"/>
            </a:solidFill>
            <a:prstDash val="solid"/>
            <a:round/>
            <a:headEnd type="none" w="sm" len="sm"/>
            <a:tailEnd type="none" w="sm" len="sm"/>
          </a:ln>
        </p:spPr>
      </p:cxnSp>
      <p:pic>
        <p:nvPicPr>
          <p:cNvPr id="2" name="Picture 1" descr="Logo for the Institute for Health Equity">
            <a:extLst>
              <a:ext uri="{FF2B5EF4-FFF2-40B4-BE49-F238E27FC236}">
                <a16:creationId xmlns:a16="http://schemas.microsoft.com/office/drawing/2014/main" id="{C2522037-5066-761B-E491-FA53490047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87" y="6040833"/>
            <a:ext cx="2009770" cy="546076"/>
          </a:xfrm>
          <a:prstGeom prst="rect">
            <a:avLst/>
          </a:prstGeom>
        </p:spPr>
      </p:pic>
      <p:pic>
        <p:nvPicPr>
          <p:cNvPr id="4" name="Picture 2" descr="NHS England Logo">
            <a:extLst>
              <a:ext uri="{FF2B5EF4-FFF2-40B4-BE49-F238E27FC236}">
                <a16:creationId xmlns:a16="http://schemas.microsoft.com/office/drawing/2014/main" id="{96354320-316E-3B76-110C-D16A031E39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48" y="5875879"/>
            <a:ext cx="845053" cy="833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eater London Authority (GLA) logo">
            <a:extLst>
              <a:ext uri="{FF2B5EF4-FFF2-40B4-BE49-F238E27FC236}">
                <a16:creationId xmlns:a16="http://schemas.microsoft.com/office/drawing/2014/main" id="{9D9B1099-FBF7-92C3-03F8-A5B5F0E4BB1F}"/>
              </a:ext>
            </a:extLst>
          </p:cNvPr>
          <p:cNvPicPr>
            <a:picLocks noChangeAspect="1"/>
          </p:cNvPicPr>
          <p:nvPr/>
        </p:nvPicPr>
        <p:blipFill rotWithShape="1">
          <a:blip r:embed="rId6"/>
          <a:srcRect l="18572" t="30476" r="18175" b="31984"/>
          <a:stretch/>
        </p:blipFill>
        <p:spPr>
          <a:xfrm>
            <a:off x="3365046" y="5875879"/>
            <a:ext cx="1404921" cy="833786"/>
          </a:xfrm>
          <a:prstGeom prst="rect">
            <a:avLst/>
          </a:prstGeom>
        </p:spPr>
      </p:pic>
      <p:pic>
        <p:nvPicPr>
          <p:cNvPr id="9" name="Picture 8" descr="Office for Health Improvement and Disparities logo">
            <a:extLst>
              <a:ext uri="{FF2B5EF4-FFF2-40B4-BE49-F238E27FC236}">
                <a16:creationId xmlns:a16="http://schemas.microsoft.com/office/drawing/2014/main" id="{941C34CE-DF08-CBEF-CAC6-43C5EB58A58F}"/>
              </a:ext>
            </a:extLst>
          </p:cNvPr>
          <p:cNvPicPr/>
          <p:nvPr/>
        </p:nvPicPr>
        <p:blipFill rotWithShape="1">
          <a:blip r:embed="rId7"/>
          <a:srcRect l="25560" t="72826" r="56888" b="23556"/>
          <a:stretch/>
        </p:blipFill>
        <p:spPr bwMode="auto">
          <a:xfrm>
            <a:off x="4851062" y="6103350"/>
            <a:ext cx="3728496" cy="421041"/>
          </a:xfrm>
          <a:prstGeom prst="rect">
            <a:avLst/>
          </a:prstGeom>
          <a:ln>
            <a:noFill/>
          </a:ln>
          <a:extLst>
            <a:ext uri="{53640926-AAD7-44D8-BBD7-CCE9431645EC}">
              <a14:shadowObscured xmlns:a14="http://schemas.microsoft.com/office/drawing/2010/main"/>
            </a:ext>
          </a:extLst>
        </p:spPr>
      </p:pic>
      <p:pic>
        <p:nvPicPr>
          <p:cNvPr id="10" name="Picture 5" descr="GLA City Intelligence logo">
            <a:extLst>
              <a:ext uri="{FF2B5EF4-FFF2-40B4-BE49-F238E27FC236}">
                <a16:creationId xmlns:a16="http://schemas.microsoft.com/office/drawing/2014/main" id="{F80541F9-BAE1-AA1B-6037-672A8F88504B}"/>
              </a:ext>
            </a:extLst>
          </p:cNvPr>
          <p:cNvPicPr>
            <a:picLocks noChangeAspect="1"/>
          </p:cNvPicPr>
          <p:nvPr/>
        </p:nvPicPr>
        <p:blipFill>
          <a:blip r:embed="rId8"/>
          <a:srcRect/>
          <a:stretch/>
        </p:blipFill>
        <p:spPr>
          <a:xfrm>
            <a:off x="8651715" y="6130812"/>
            <a:ext cx="2009770" cy="393579"/>
          </a:xfrm>
          <a:prstGeom prst="rect">
            <a:avLst/>
          </a:prstGeom>
        </p:spPr>
      </p:pic>
      <p:pic>
        <p:nvPicPr>
          <p:cNvPr id="11" name="Picture 10" descr="A blue and white logo&#10;&#10;Description automatically generated">
            <a:extLst>
              <a:ext uri="{FF2B5EF4-FFF2-40B4-BE49-F238E27FC236}">
                <a16:creationId xmlns:a16="http://schemas.microsoft.com/office/drawing/2014/main" id="{EA354C17-DC59-6B00-19FB-4509DFBEC3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8391" y="6086696"/>
            <a:ext cx="1178477" cy="570767"/>
          </a:xfrm>
          <a:prstGeom prst="rect">
            <a:avLst/>
          </a:prstGeom>
        </p:spPr>
      </p:pic>
    </p:spTree>
    <p:extLst>
      <p:ext uri="{BB962C8B-B14F-4D97-AF65-F5344CB8AC3E}">
        <p14:creationId xmlns:p14="http://schemas.microsoft.com/office/powerpoint/2010/main" val="377982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302EBF-073E-E26C-F10F-4A34794F9CB0}"/>
              </a:ext>
            </a:extLst>
          </p:cNvPr>
          <p:cNvSpPr txBox="1"/>
          <p:nvPr/>
        </p:nvSpPr>
        <p:spPr bwMode="gray">
          <a:xfrm>
            <a:off x="590526" y="1145993"/>
            <a:ext cx="5571702" cy="552062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FF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Higher a</a:t>
            </a:r>
            <a:r>
              <a:rPr kumimoji="0" lang="en-US" sz="1400" b="0" i="0" u="none" strike="noStrike" kern="1200" cap="none" spc="0" normalizeH="0" baseline="0" noProof="0" dirty="0">
                <a:ln>
                  <a:noFill/>
                </a:ln>
                <a:solidFill>
                  <a:srgbClr val="353E43"/>
                </a:solidFill>
                <a:effectLst/>
                <a:uLnTx/>
                <a:uFillTx/>
                <a:latin typeface="Arial"/>
                <a:ea typeface="+mn-ea"/>
                <a:cs typeface="Arial"/>
                <a:sym typeface="Arial"/>
              </a:rPr>
              <a:t>ccess to opportunities score (</a:t>
            </a: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ATOS)* scores tend to be focused in inner London, whereas there are large areas of outer London which do not meet this criterion, i.e. walking access to essential services is greater than 15 minutes.</a:t>
            </a:r>
            <a:r>
              <a:rPr kumimoji="0" lang="en-US" sz="1400" b="0" i="0" u="none" strike="noStrike" kern="0" cap="none" spc="0" normalizeH="0" baseline="30000" noProof="0" dirty="0">
                <a:ln>
                  <a:noFill/>
                </a:ln>
                <a:solidFill>
                  <a:srgbClr val="353E43"/>
                </a:solidFill>
                <a:effectLst/>
                <a:uLnTx/>
                <a:uFillTx/>
                <a:latin typeface="Arial"/>
                <a:ea typeface="+mn-ea"/>
                <a:cs typeface="Arial"/>
                <a:sym typeface="Arial"/>
              </a:rPr>
              <a:t>1</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There are barriers to </a:t>
            </a:r>
            <a:r>
              <a:rPr kumimoji="0" lang="en-GB" sz="1400" b="1" i="0" u="none" strike="noStrike" kern="0" cap="none" spc="0" normalizeH="0" baseline="0" noProof="0" dirty="0">
                <a:ln>
                  <a:noFill/>
                </a:ln>
                <a:solidFill>
                  <a:srgbClr val="353E43"/>
                </a:solidFill>
                <a:effectLst/>
                <a:uLnTx/>
                <a:uFillTx/>
                <a:latin typeface="Arial"/>
                <a:ea typeface="+mn-ea"/>
                <a:cs typeface="Arial"/>
              </a:rPr>
              <a:t>active travel</a:t>
            </a:r>
            <a:r>
              <a:rPr kumimoji="0" lang="en-GB" sz="1400" b="0" i="0" u="none" strike="noStrike" kern="0" cap="none" spc="0" normalizeH="0" baseline="0" noProof="0" dirty="0">
                <a:ln>
                  <a:noFill/>
                </a:ln>
                <a:solidFill>
                  <a:srgbClr val="353E43"/>
                </a:solidFill>
                <a:effectLst/>
                <a:uLnTx/>
                <a:uFillTx/>
                <a:latin typeface="Arial"/>
                <a:ea typeface="+mn-ea"/>
                <a:cs typeface="Arial"/>
              </a:rPr>
              <a:t>. For example, Black and ethnic minority groups, women, people from more deprived neighbourhoods, those with disabilities and older people are typically under-represented in cycling.</a:t>
            </a:r>
            <a:r>
              <a:rPr kumimoji="0" lang="en-GB" sz="1400" b="0" i="0" u="none" strike="noStrike" kern="0" cap="none" spc="0" normalizeH="0" baseline="30000" noProof="0" dirty="0">
                <a:ln>
                  <a:noFill/>
                </a:ln>
                <a:solidFill>
                  <a:srgbClr val="353E43"/>
                </a:solidFill>
                <a:effectLst/>
                <a:uLnTx/>
                <a:uFillTx/>
                <a:latin typeface="Arial"/>
                <a:ea typeface="+mn-ea"/>
                <a:cs typeface="Arial"/>
              </a:rPr>
              <a:t>2</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Currently, 45 per cent of disabled Londoners find planning and making trips on public transport stressful.</a:t>
            </a:r>
            <a:r>
              <a:rPr kumimoji="0" lang="en-GB" sz="1400" b="0" i="0" u="none" strike="noStrike" kern="0" cap="none" spc="0" normalizeH="0" baseline="30000" noProof="0" dirty="0">
                <a:ln>
                  <a:noFill/>
                </a:ln>
                <a:solidFill>
                  <a:srgbClr val="353E43"/>
                </a:solidFill>
                <a:effectLst/>
                <a:uLnTx/>
                <a:uFillTx/>
                <a:latin typeface="Arial"/>
                <a:ea typeface="+mn-ea"/>
                <a:cs typeface="Arial"/>
              </a:rPr>
              <a:t>1</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Deprivation, sex, age and mode of transport have a significant impact on casualty risk rate and casualty location rate in London.</a:t>
            </a:r>
            <a:r>
              <a:rPr kumimoji="0" lang="en-GB" sz="1400" b="0" i="0" u="none" strike="noStrike" kern="0" cap="none" spc="0" normalizeH="0" baseline="30000" noProof="0" dirty="0">
                <a:ln>
                  <a:noFill/>
                </a:ln>
                <a:solidFill>
                  <a:srgbClr val="353E43"/>
                </a:solidFill>
                <a:effectLst/>
                <a:uLnTx/>
                <a:uFillTx/>
                <a:latin typeface="Arial"/>
                <a:ea typeface="+mn-ea"/>
                <a:cs typeface="Arial"/>
              </a:rPr>
              <a:t>3</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Twice as many people were killed or seriously injured per kilometre of road network in the most deprived 30% London, compared to the 30% in the least deprived areas. </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Per thousand people, more men are injured than women. This difference increases with deprivation and injury severity. </a:t>
            </a:r>
            <a:endParaRPr kumimoji="0" lang="en-GB" sz="1200" b="1" i="0" u="none" strike="noStrike" kern="1200" cap="none" spc="-20" normalizeH="0" baseline="0" noProof="0" dirty="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1200" cap="none" spc="-20" normalizeH="0" baseline="0" noProof="0" dirty="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Note</a:t>
            </a:r>
            <a:r>
              <a:rPr kumimoji="0" lang="en-GB" sz="1200" b="0" i="0" u="none" strike="noStrike" kern="1200" cap="none" spc="-20" normalizeH="0" baseline="0" noProof="0" dirty="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 *ATOS (Access to Opportunities and Services) scores look at walking times from all locations to reach essential services such as schools, healthcare, food shopping and open spaces.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200" b="0" i="0" u="none" strike="noStrike" kern="1200" cap="none" spc="-20" normalizeH="0" baseline="0" noProof="0" dirty="0">
              <a:ln>
                <a:noFill/>
              </a:ln>
              <a:solidFill>
                <a:srgbClr val="353E43"/>
              </a:solidFill>
              <a:effectLst/>
              <a:uLnTx/>
              <a:uFillTx/>
              <a:latin typeface="Arial" panose="020B0604020202020204" pitchFamily="34" charset="0"/>
              <a:ea typeface="+mn-ea"/>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353E43"/>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Title 2">
            <a:extLst>
              <a:ext uri="{FF2B5EF4-FFF2-40B4-BE49-F238E27FC236}">
                <a16:creationId xmlns:a16="http://schemas.microsoft.com/office/drawing/2014/main" id="{6115FFDB-56EA-4BB8-8D8C-F351B5E7EF8A}"/>
              </a:ext>
            </a:extLst>
          </p:cNvPr>
          <p:cNvSpPr txBox="1">
            <a:spLocks/>
          </p:cNvSpPr>
          <p:nvPr/>
        </p:nvSpPr>
        <p:spPr>
          <a:xfrm>
            <a:off x="572813" y="489691"/>
            <a:ext cx="11274954" cy="1338788"/>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dirty="0">
                <a:ln>
                  <a:noFill/>
                </a:ln>
                <a:solidFill>
                  <a:schemeClr val="accent3">
                    <a:lumMod val="75000"/>
                  </a:schemeClr>
                </a:solidFill>
                <a:effectLst/>
                <a:uLnTx/>
                <a:uFillTx/>
                <a:latin typeface="Arial"/>
                <a:cs typeface="Arial"/>
                <a:sym typeface="Arial"/>
              </a:rPr>
              <a:t>ACCESS TO OPPORTUNITIES AND PARTICIPATION IN ACTIVE TRAVEL VARIES </a:t>
            </a:r>
            <a:r>
              <a:rPr kumimoji="0" lang="en-GB" sz="3000" b="1" i="0" u="none" strike="noStrike" kern="0" cap="none" spc="190" normalizeH="0" baseline="0" noProof="0">
                <a:ln>
                  <a:noFill/>
                </a:ln>
                <a:solidFill>
                  <a:schemeClr val="accent3">
                    <a:lumMod val="75000"/>
                  </a:schemeClr>
                </a:solidFill>
                <a:effectLst/>
                <a:uLnTx/>
                <a:uFillTx/>
                <a:latin typeface="Arial"/>
                <a:cs typeface="Arial"/>
                <a:sym typeface="Arial"/>
              </a:rPr>
              <a:t>ACROSS GEOGRAPHY </a:t>
            </a:r>
            <a:r>
              <a:rPr kumimoji="0" lang="en-GB" sz="3000" b="1" i="0" u="none" strike="noStrike" kern="0" cap="none" spc="190" normalizeH="0" baseline="0" noProof="0" dirty="0">
                <a:ln>
                  <a:noFill/>
                </a:ln>
                <a:solidFill>
                  <a:schemeClr val="accent3">
                    <a:lumMod val="75000"/>
                  </a:schemeClr>
                </a:solidFill>
                <a:effectLst/>
                <a:uLnTx/>
                <a:uFillTx/>
                <a:latin typeface="Arial"/>
                <a:cs typeface="Arial"/>
                <a:sym typeface="Arial"/>
              </a:rPr>
              <a:t>AND BY AGE, DEPRIVATION, DISABILITY AND ETHNICITY</a:t>
            </a:r>
            <a:endParaRPr kumimoji="0" lang="en-US" sz="2800" b="1" i="0" u="none" strike="noStrike" kern="1200" cap="none" spc="0" normalizeH="0" baseline="0" noProof="0" dirty="0">
              <a:ln>
                <a:noFill/>
              </a:ln>
              <a:solidFill>
                <a:schemeClr val="accent3">
                  <a:lumMod val="75000"/>
                </a:schemeClr>
              </a:solidFill>
              <a:effectLst/>
              <a:uLnTx/>
              <a:uFillTx/>
              <a:latin typeface="Arial"/>
              <a:cs typeface="Arial"/>
              <a:sym typeface="Arial"/>
            </a:endParaRPr>
          </a:p>
        </p:txBody>
      </p:sp>
      <p:sp>
        <p:nvSpPr>
          <p:cNvPr id="6" name="Text Placeholder 5">
            <a:extLst>
              <a:ext uri="{FF2B5EF4-FFF2-40B4-BE49-F238E27FC236}">
                <a16:creationId xmlns:a16="http://schemas.microsoft.com/office/drawing/2014/main" id="{1365A103-7C32-D653-02E3-AE7100FBD816}"/>
              </a:ext>
            </a:extLst>
          </p:cNvPr>
          <p:cNvSpPr txBox="1">
            <a:spLocks/>
          </p:cNvSpPr>
          <p:nvPr/>
        </p:nvSpPr>
        <p:spPr>
          <a:xfrm>
            <a:off x="6366944" y="1941016"/>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Fig 8. Access to opportunities score (ATOS) showing accessibility on foot within 15 </a:t>
            </a:r>
            <a:r>
              <a:rPr kumimoji="0" lang="en-US" sz="1400" b="1" i="0" u="none" strike="noStrike" kern="1200" cap="none" spc="0" normalizeH="0" baseline="0" noProof="0" dirty="0" err="1">
                <a:ln>
                  <a:noFill/>
                </a:ln>
                <a:solidFill>
                  <a:srgbClr val="353E43"/>
                </a:solidFill>
                <a:effectLst/>
                <a:uLnTx/>
                <a:uFillTx/>
                <a:latin typeface="Arial"/>
                <a:ea typeface="+mn-ea"/>
                <a:cs typeface="Arial"/>
                <a:sym typeface="Arial"/>
              </a:rPr>
              <a:t>metres</a:t>
            </a: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 in London, 2021</a:t>
            </a:r>
            <a:endPar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sym typeface="Arial"/>
            </a:endParaRPr>
          </a:p>
        </p:txBody>
      </p:sp>
      <p:pic>
        <p:nvPicPr>
          <p:cNvPr id="8" name="Picture 7" descr="A map of london with different colored areas&#10;&#10;Description automatically generated">
            <a:extLst>
              <a:ext uri="{FF2B5EF4-FFF2-40B4-BE49-F238E27FC236}">
                <a16:creationId xmlns:a16="http://schemas.microsoft.com/office/drawing/2014/main" id="{F4D7BA5D-B98C-3FC0-2BC5-39BB394AA650}"/>
              </a:ext>
            </a:extLst>
          </p:cNvPr>
          <p:cNvPicPr/>
          <p:nvPr/>
        </p:nvPicPr>
        <p:blipFill rotWithShape="1">
          <a:blip r:embed="rId4"/>
          <a:srcRect t="10925"/>
          <a:stretch/>
        </p:blipFill>
        <p:spPr>
          <a:xfrm>
            <a:off x="6418651" y="2550226"/>
            <a:ext cx="5112226" cy="3283566"/>
          </a:xfrm>
          <a:prstGeom prst="rect">
            <a:avLst/>
          </a:prstGeom>
        </p:spPr>
      </p:pic>
      <p:sp>
        <p:nvSpPr>
          <p:cNvPr id="12" name="Rectangle 11">
            <a:extLst>
              <a:ext uri="{FF2B5EF4-FFF2-40B4-BE49-F238E27FC236}">
                <a16:creationId xmlns:a16="http://schemas.microsoft.com/office/drawing/2014/main" id="{3A85EC1F-471A-1FB3-2781-E96BEC3B76A2}"/>
              </a:ext>
            </a:extLst>
          </p:cNvPr>
          <p:cNvSpPr/>
          <p:nvPr/>
        </p:nvSpPr>
        <p:spPr>
          <a:xfrm>
            <a:off x="6288015" y="6007887"/>
            <a:ext cx="4741391" cy="575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rPr>
              <a:t>Source: (1) </a:t>
            </a:r>
            <a:r>
              <a:rPr kumimoji="0" lang="en-US" sz="1000" b="0" i="0" u="none" strike="noStrike" kern="1200" cap="none" spc="0" normalizeH="0" baseline="0" noProof="0" dirty="0" err="1">
                <a:ln>
                  <a:noFill/>
                </a:ln>
                <a:solidFill>
                  <a:srgbClr val="353E43"/>
                </a:solidFill>
                <a:effectLst/>
                <a:uLnTx/>
                <a:uFillTx/>
                <a:latin typeface="Arial"/>
                <a:ea typeface="+mn-ea"/>
                <a:cs typeface="Arial" panose="020B0604020202020204" pitchFamily="34" charset="0"/>
                <a:hlinkClick r:id="rId5">
                  <a:extLst>
                    <a:ext uri="{A12FA001-AC4F-418D-AE19-62706E023703}">
                      <ahyp:hlinkClr xmlns:ahyp="http://schemas.microsoft.com/office/drawing/2018/hyperlinkcolor" val="tx"/>
                    </a:ext>
                  </a:extLst>
                </a:hlinkClick>
              </a:rPr>
              <a:t>TfL</a:t>
            </a:r>
            <a:r>
              <a:rPr kumimoji="0" lang="en-US"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hlinkClick r:id="rId5">
                  <a:extLst>
                    <a:ext uri="{A12FA001-AC4F-418D-AE19-62706E023703}">
                      <ahyp:hlinkClr xmlns:ahyp="http://schemas.microsoft.com/office/drawing/2018/hyperlinkcolor" val="tx"/>
                    </a:ext>
                  </a:extLst>
                </a:hlinkClick>
              </a:rPr>
              <a:t> (2021) ‘Travel in London Report 14</a:t>
            </a:r>
            <a:r>
              <a:rPr kumimoji="0" lang="en-US"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rPr>
              <a:t> (2) </a:t>
            </a:r>
            <a:r>
              <a:rPr kumimoji="0" lang="en-GB" sz="1000" b="0" i="0" u="none" strike="noStrike" kern="1200" cap="none" spc="0" normalizeH="0" baseline="0" noProof="0" dirty="0">
                <a:ln>
                  <a:noFill/>
                </a:ln>
                <a:solidFill>
                  <a:srgbClr val="353E43"/>
                </a:solidFill>
                <a:effectLst/>
                <a:uLnTx/>
                <a:uFillTx/>
                <a:latin typeface="Arial"/>
                <a:ea typeface="+mn-ea"/>
                <a:cs typeface="+mn-cs"/>
                <a:hlinkClick r:id="rId6">
                  <a:extLst>
                    <a:ext uri="{A12FA001-AC4F-418D-AE19-62706E023703}">
                      <ahyp:hlinkClr xmlns:ahyp="http://schemas.microsoft.com/office/drawing/2018/hyperlinkcolor" val="tx"/>
                    </a:ext>
                  </a:extLst>
                </a:hlinkClick>
              </a:rPr>
              <a:t>Barriers to cycling amongst ethnic minority groups and people from deprived backgrounds </a:t>
            </a:r>
            <a:r>
              <a:rPr kumimoji="0" lang="en-GB" sz="1000" b="0" i="0" u="none" strike="noStrike" kern="1200" cap="none" spc="0" normalizeH="0" baseline="0" noProof="0" dirty="0">
                <a:ln>
                  <a:noFill/>
                </a:ln>
                <a:solidFill>
                  <a:srgbClr val="353E43"/>
                </a:solidFill>
                <a:effectLst/>
                <a:uLnTx/>
                <a:uFillTx/>
                <a:latin typeface="Arial"/>
                <a:ea typeface="+mn-ea"/>
                <a:cs typeface="+mn-cs"/>
              </a:rPr>
              <a:t>(3) </a:t>
            </a:r>
            <a:r>
              <a:rPr kumimoji="0" lang="en-GB" sz="1000" b="0" i="0" u="none" strike="noStrike" kern="1200" cap="none" spc="0" normalizeH="0" baseline="0" noProof="0" dirty="0">
                <a:ln>
                  <a:noFill/>
                </a:ln>
                <a:solidFill>
                  <a:srgbClr val="353E43"/>
                </a:solidFill>
                <a:effectLst/>
                <a:uLnTx/>
                <a:uFillTx/>
                <a:latin typeface="Arial"/>
                <a:ea typeface="+mn-ea"/>
                <a:cs typeface="+mn-cs"/>
                <a:hlinkClick r:id="rId7"/>
              </a:rPr>
              <a:t>TFL Inequalities in road danger in London (2017-2021) </a:t>
            </a:r>
            <a:endParaRPr kumimoji="0" lang="en-US"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70017599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481384" y="1171051"/>
            <a:ext cx="6052094" cy="4729271"/>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 had the highest percentage of deaths attributable to particulate air pollution (7.1%) of all English regions in 2022, but the proportion has continued to reduce from 9.0% in 2018.</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1</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Of the 25 upper tier local authorities in England with the highest proportion (%) of deaths attributable to air pollution in 2022, 22 were London boroughs.</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1</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Average concentrations of PM2.5 in London have shown a decreasing trend since 2018 (from 12.3</a:t>
            </a:r>
            <a:r>
              <a:rPr kumimoji="0" lang="el-GR" sz="1400" b="0" i="0" u="none" strike="noStrike" kern="0" cap="none" spc="0" normalizeH="0" baseline="0" noProof="0">
                <a:ln>
                  <a:noFill/>
                </a:ln>
                <a:solidFill>
                  <a:srgbClr val="353E43"/>
                </a:solidFill>
                <a:effectLst/>
                <a:uLnTx/>
                <a:uFillTx/>
                <a:latin typeface="Arial"/>
                <a:ea typeface="+mn-ea"/>
                <a:cs typeface="Arial"/>
                <a:sym typeface="Arial"/>
              </a:rPr>
              <a:t>μ</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g/m3 to 8.7</a:t>
            </a:r>
            <a:r>
              <a:rPr kumimoji="0" lang="el-GR" sz="1400" b="0" i="0" u="none" strike="noStrike" kern="0" cap="none" spc="0" normalizeH="0" baseline="0" noProof="0">
                <a:ln>
                  <a:noFill/>
                </a:ln>
                <a:solidFill>
                  <a:srgbClr val="353E43"/>
                </a:solidFill>
                <a:effectLst/>
                <a:uLnTx/>
                <a:uFillTx/>
                <a:latin typeface="Arial"/>
                <a:ea typeface="+mn-ea"/>
                <a:cs typeface="Arial"/>
                <a:sym typeface="Arial"/>
              </a:rPr>
              <a:t> μ</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g/m3).</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2</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2500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Air pollution is worse in more deprived areas of London </a:t>
            </a:r>
            <a:r>
              <a:rPr kumimoji="0" lang="en-US" sz="1400" b="0" i="0" u="none" strike="noStrike" kern="1200" cap="none" spc="0" normalizeH="0" baseline="30000" noProof="0">
                <a:ln>
                  <a:noFill/>
                </a:ln>
                <a:solidFill>
                  <a:srgbClr val="353E43"/>
                </a:solidFill>
                <a:effectLst/>
                <a:uLnTx/>
                <a:uFillTx/>
                <a:latin typeface="Arial"/>
                <a:ea typeface="+mn-ea"/>
                <a:cs typeface="Arial"/>
                <a:sym typeface="Arial"/>
              </a:rPr>
              <a:t>3</a:t>
            </a:r>
            <a:endParaRPr kumimoji="0" lang="en-US" sz="1400" b="0" i="0" u="none" strike="noStrike" kern="1200" cap="none" spc="0" normalizeH="0" baseline="3000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NO</a:t>
            </a:r>
            <a:r>
              <a:rPr kumimoji="0" lang="en-US" sz="1400" b="0" i="0" u="none" strike="noStrike" kern="1200" cap="none" spc="0" normalizeH="0" baseline="30000" noProof="0">
                <a:ln>
                  <a:noFill/>
                </a:ln>
                <a:solidFill>
                  <a:srgbClr val="353E43"/>
                </a:solidFill>
                <a:effectLst/>
                <a:uLnTx/>
                <a:uFillTx/>
                <a:latin typeface="Arial"/>
                <a:ea typeface="+mn-ea"/>
                <a:cs typeface="Arial"/>
                <a:sym typeface="Arial"/>
              </a:rPr>
              <a:t>2</a:t>
            </a: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 concentrations range 4.4</a:t>
            </a:r>
            <a:r>
              <a:rPr kumimoji="0" lang="en-GB" sz="1400" b="0" i="0" u="none" strike="noStrike" kern="1200" cap="none" spc="0" normalizeH="0" baseline="0" noProof="0">
                <a:ln>
                  <a:noFill/>
                </a:ln>
                <a:solidFill>
                  <a:srgbClr val="353E43"/>
                </a:solidFill>
                <a:effectLst/>
                <a:uLnTx/>
                <a:uFillTx/>
                <a:latin typeface="Arial"/>
                <a:ea typeface="+mn-ea"/>
                <a:cs typeface="+mn-cs"/>
              </a:rPr>
              <a:t>µg/m3 in a linear trend from most to least deprived areas</a:t>
            </a: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 while PM2.5 concentrations range 0.7</a:t>
            </a:r>
            <a:r>
              <a:rPr kumimoji="0" lang="en-GB" sz="1400" b="0" i="0" u="none" strike="noStrike" kern="1200" cap="none" spc="0" normalizeH="0" baseline="0" noProof="0">
                <a:ln>
                  <a:noFill/>
                </a:ln>
                <a:solidFill>
                  <a:srgbClr val="353E43"/>
                </a:solidFill>
                <a:effectLst/>
                <a:uLnTx/>
                <a:uFillTx/>
                <a:latin typeface="Arial"/>
                <a:ea typeface="+mn-ea"/>
                <a:cs typeface="+mn-cs"/>
              </a:rPr>
              <a:t>µg/m3.</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120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sym typeface="Arial"/>
              </a:rPr>
              <a:t>White and Asian people are least likely to be exposed air pollution in London:</a:t>
            </a:r>
            <a:endParaRPr kumimoji="0" lang="en-GB" sz="1400" b="0" i="0" u="none" strike="noStrike" kern="1200" cap="none" spc="0" normalizeH="0" baseline="0" noProof="0">
              <a:ln>
                <a:noFill/>
              </a:ln>
              <a:solidFill>
                <a:srgbClr val="353E43"/>
              </a:solidFill>
              <a:effectLst/>
              <a:uLnTx/>
              <a:uFillTx/>
              <a:latin typeface="Arial" panose="020B0604020202020204" pitchFamily="34" charset="0"/>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sym typeface="Arial"/>
              </a:rPr>
              <a:t>In 2019, Black people and people from ‘Other’ ethnicities were more often living in the 30% most air polluted areas of London than would be expected from their population; 7.1% more likely for Black people and 33.3% more likely for ‘Other’ ethnicities.</a:t>
            </a:r>
            <a:r>
              <a:rPr kumimoji="0" lang="en-GB" sz="1400" b="0" i="0" u="none" strike="noStrike" kern="1200" cap="none" spc="0" normalizeH="0" baseline="30000" noProof="0">
                <a:ln>
                  <a:noFill/>
                </a:ln>
                <a:solidFill>
                  <a:srgbClr val="353E43"/>
                </a:solidFill>
                <a:effectLst/>
                <a:uLnTx/>
                <a:uFillTx/>
                <a:latin typeface="Arial"/>
                <a:ea typeface="+mn-ea"/>
                <a:cs typeface="Arial"/>
                <a:sym typeface="Arial"/>
              </a:rPr>
              <a:t>3</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sym typeface="Arial"/>
              </a:rPr>
              <a:t>Meanwhile, White and Asian people were 3.7% and 9.5% underrepresented in the most air polluted areas in 2019. </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sym typeface="Arial"/>
              </a:rPr>
              <a:t>Projections to 2030, based on modelling of air pollution concentration and population, show a continuing advantage for White people relative to other ethnic groups. </a:t>
            </a:r>
            <a:endParaRPr kumimoji="0" lang="en-GB" sz="1400" b="0" i="0" u="none" strike="noStrike" kern="1200" cap="none" spc="0" normalizeH="0" baseline="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1" name="Text Placeholder 5">
            <a:extLst>
              <a:ext uri="{FF2B5EF4-FFF2-40B4-BE49-F238E27FC236}">
                <a16:creationId xmlns:a16="http://schemas.microsoft.com/office/drawing/2014/main" id="{09B0B11B-4B2C-79B6-E1E3-2AFB2A316B08}"/>
              </a:ext>
            </a:extLst>
          </p:cNvPr>
          <p:cNvSpPr txBox="1">
            <a:spLocks/>
          </p:cNvSpPr>
          <p:nvPr/>
        </p:nvSpPr>
        <p:spPr>
          <a:xfrm>
            <a:off x="6795247" y="1506946"/>
            <a:ext cx="4881020" cy="59948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dirty="0">
                <a:ln>
                  <a:noFill/>
                </a:ln>
                <a:solidFill>
                  <a:srgbClr val="353E43"/>
                </a:solidFill>
                <a:effectLst/>
                <a:uLnTx/>
                <a:uFillTx/>
                <a:latin typeface="Arial"/>
                <a:ea typeface="+mn-ea"/>
                <a:cs typeface="Arial"/>
                <a:sym typeface="Arial"/>
              </a:rPr>
              <a:t>Fig </a:t>
            </a:r>
            <a:r>
              <a:rPr lang="en-GB" sz="1400" dirty="0">
                <a:solidFill>
                  <a:srgbClr val="353E43"/>
                </a:solidFill>
                <a:latin typeface="Arial"/>
                <a:cs typeface="Arial"/>
                <a:sym typeface="Arial"/>
              </a:rPr>
              <a:t>10</a:t>
            </a:r>
            <a:r>
              <a:rPr kumimoji="0" lang="en-GB" sz="1400" b="1" i="0" u="none" strike="noStrike" kern="1200" cap="none" spc="0" normalizeH="0" baseline="0" noProof="0" dirty="0">
                <a:ln>
                  <a:noFill/>
                </a:ln>
                <a:solidFill>
                  <a:srgbClr val="353E43"/>
                </a:solidFill>
                <a:effectLst/>
                <a:uLnTx/>
                <a:uFillTx/>
                <a:latin typeface="Arial"/>
                <a:ea typeface="+mn-ea"/>
                <a:cs typeface="Arial"/>
                <a:sym typeface="Arial"/>
              </a:rPr>
              <a:t>. Over- or under-representation of ethnic groups living in the 30% most polluted OAs relative to their 2019 and 2030 London-wide populations</a:t>
            </a:r>
            <a:r>
              <a:rPr kumimoji="0" lang="en-GB" sz="1400" b="1" i="0" u="none" strike="noStrike" kern="1200" cap="none" spc="0" normalizeH="0" baseline="30000" noProof="0" dirty="0">
                <a:ln>
                  <a:noFill/>
                </a:ln>
                <a:solidFill>
                  <a:srgbClr val="353E43"/>
                </a:solidFill>
                <a:effectLst/>
                <a:uLnTx/>
                <a:uFillTx/>
                <a:latin typeface="Arial"/>
                <a:ea typeface="+mn-ea"/>
                <a:cs typeface="Arial"/>
                <a:sym typeface="Arial"/>
              </a:rPr>
              <a:t>3</a:t>
            </a:r>
            <a:r>
              <a:rPr kumimoji="0" lang="en-GB" sz="1400" b="1" i="0" u="none" strike="noStrike" kern="1200" cap="none" spc="0" normalizeH="0" baseline="0" noProof="0" dirty="0">
                <a:ln>
                  <a:noFill/>
                </a:ln>
                <a:solidFill>
                  <a:srgbClr val="353E43"/>
                </a:solidFill>
                <a:effectLst/>
                <a:uLnTx/>
                <a:uFillTx/>
                <a:latin typeface="Arial"/>
                <a:ea typeface="+mn-ea"/>
                <a:cs typeface="Arial"/>
                <a:sym typeface="Arial"/>
              </a:rPr>
              <a:t> </a:t>
            </a:r>
          </a:p>
        </p:txBody>
      </p:sp>
      <p:sp>
        <p:nvSpPr>
          <p:cNvPr id="14" name="Rectangle 13">
            <a:extLst>
              <a:ext uri="{FF2B5EF4-FFF2-40B4-BE49-F238E27FC236}">
                <a16:creationId xmlns:a16="http://schemas.microsoft.com/office/drawing/2014/main" id="{C0C58F33-997C-4B99-A7AF-47E369CD6B1C}"/>
              </a:ext>
            </a:extLst>
          </p:cNvPr>
          <p:cNvSpPr/>
          <p:nvPr/>
        </p:nvSpPr>
        <p:spPr>
          <a:xfrm>
            <a:off x="479575" y="6459029"/>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3">
                  <a:extLst>
                    <a:ext uri="{A12FA001-AC4F-418D-AE19-62706E023703}">
                      <ahyp:hlinkClr xmlns:ahyp="http://schemas.microsoft.com/office/drawing/2018/hyperlinkcolor" val="tx"/>
                    </a:ext>
                  </a:extLst>
                </a:hlinkClick>
              </a:rPr>
              <a:t>OHID Fingertips- Fraction of mortality attributable to particulate air pollution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(2)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4">
                  <a:extLst>
                    <a:ext uri="{A12FA001-AC4F-418D-AE19-62706E023703}">
                      <ahyp:hlinkClr xmlns:ahyp="http://schemas.microsoft.com/office/drawing/2018/hyperlinkcolor" val="tx"/>
                    </a:ext>
                  </a:extLst>
                </a:hlinkClick>
              </a:rPr>
              <a:t>Health Profile for London  2021</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 (3) </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rPr>
              <a:t>GLA air quality exposure and inequalities study</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5"/>
              </a:rPr>
              <a:t> </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B9AE56DB-FA29-0318-171E-85314978583C}"/>
              </a:ext>
            </a:extLst>
          </p:cNvPr>
          <p:cNvGraphicFramePr>
            <a:graphicFrameLocks/>
          </p:cNvGraphicFramePr>
          <p:nvPr/>
        </p:nvGraphicFramePr>
        <p:xfrm>
          <a:off x="6677059" y="2222112"/>
          <a:ext cx="4999208" cy="3986481"/>
        </p:xfrm>
        <a:graphic>
          <a:graphicData uri="http://schemas.openxmlformats.org/drawingml/2006/chart">
            <c:chart xmlns:c="http://schemas.openxmlformats.org/drawingml/2006/chart" xmlns:r="http://schemas.openxmlformats.org/officeDocument/2006/relationships" r:id="rId6"/>
          </a:graphicData>
        </a:graphic>
      </p:graphicFrame>
      <p:sp>
        <p:nvSpPr>
          <p:cNvPr id="3" name="Title 2">
            <a:extLst>
              <a:ext uri="{FF2B5EF4-FFF2-40B4-BE49-F238E27FC236}">
                <a16:creationId xmlns:a16="http://schemas.microsoft.com/office/drawing/2014/main" id="{51CFFE6D-00AB-2EC9-DC27-23DD2137FFA9}"/>
              </a:ext>
            </a:extLst>
          </p:cNvPr>
          <p:cNvSpPr txBox="1">
            <a:spLocks/>
          </p:cNvSpPr>
          <p:nvPr/>
        </p:nvSpPr>
        <p:spPr>
          <a:xfrm>
            <a:off x="605954" y="242915"/>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GB" sz="3000" kern="0" spc="190" dirty="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rPr>
              <a:t>DEPRIVED AND MINORITY ETHNIC GROUPS FACE DISPROPORTIONATE AIR POLLUTION EXPOSURE</a:t>
            </a:r>
            <a:endParaRPr lang="en-US" sz="3000" kern="0" spc="190" dirty="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endParaRPr>
          </a:p>
        </p:txBody>
      </p:sp>
    </p:spTree>
    <p:extLst>
      <p:ext uri="{BB962C8B-B14F-4D97-AF65-F5344CB8AC3E}">
        <p14:creationId xmlns:p14="http://schemas.microsoft.com/office/powerpoint/2010/main" val="338794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a:solidFill>
                  <a:schemeClr val="tx1"/>
                </a:solidFill>
                <a:latin typeface="Arial"/>
                <a:ea typeface="Arial"/>
                <a:cs typeface="Arial"/>
                <a:sym typeface="Arial"/>
              </a:rPr>
              <a:t>END</a:t>
            </a:r>
          </a:p>
        </p:txBody>
      </p:sp>
      <p:cxnSp>
        <p:nvCxnSpPr>
          <p:cNvPr id="242" name="Google Shape;242;p2"/>
          <p:cNvCxnSpPr/>
          <p:nvPr/>
        </p:nvCxnSpPr>
        <p:spPr>
          <a:xfrm>
            <a:off x="666543" y="4102177"/>
            <a:ext cx="10945999" cy="0"/>
          </a:xfrm>
          <a:prstGeom prst="straightConnector1">
            <a:avLst/>
          </a:prstGeom>
          <a:noFill/>
          <a:ln w="28575" cap="flat" cmpd="sng">
            <a:solidFill>
              <a:schemeClr val="tx1">
                <a:lumMod val="50000"/>
              </a:schemeClr>
            </a:solidFill>
            <a:prstDash val="solid"/>
            <a:round/>
            <a:headEnd type="none" w="sm" len="sm"/>
            <a:tailEnd type="none" w="sm" len="sm"/>
          </a:ln>
        </p:spPr>
      </p:cxnSp>
    </p:spTree>
    <p:extLst>
      <p:ext uri="{BB962C8B-B14F-4D97-AF65-F5344CB8AC3E}">
        <p14:creationId xmlns:p14="http://schemas.microsoft.com/office/powerpoint/2010/main" val="97558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99" y="1279923"/>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3" name="Text Placeholder 5">
            <a:extLst>
              <a:ext uri="{FF2B5EF4-FFF2-40B4-BE49-F238E27FC236}">
                <a16:creationId xmlns:a16="http://schemas.microsoft.com/office/drawing/2014/main" id="{728707B4-BA8E-9146-AB82-8B671E220E43}"/>
              </a:ext>
            </a:extLst>
          </p:cNvPr>
          <p:cNvSpPr txBox="1">
            <a:spLocks/>
          </p:cNvSpPr>
          <p:nvPr/>
        </p:nvSpPr>
        <p:spPr>
          <a:xfrm>
            <a:off x="6237766" y="1734731"/>
            <a:ext cx="5331223" cy="35648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GB" sz="1600" b="1" i="0" u="none" strike="noStrike" kern="1200" cap="none" spc="0" normalizeH="0" baseline="0" noProof="0" dirty="0">
              <a:ln>
                <a:noFill/>
              </a:ln>
              <a:solidFill>
                <a:schemeClr val="tx1">
                  <a:lumMod val="50000"/>
                </a:schemeClr>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4A02656-0CFA-B741-9A68-ECBED6CC7AA1}"/>
              </a:ext>
            </a:extLst>
          </p:cNvPr>
          <p:cNvSpPr txBox="1"/>
          <p:nvPr/>
        </p:nvSpPr>
        <p:spPr bwMode="gray">
          <a:xfrm>
            <a:off x="622999" y="1625573"/>
            <a:ext cx="8629078" cy="3145933"/>
          </a:xfrm>
          <a:prstGeom prst="rect">
            <a:avLst/>
          </a:prstGeom>
          <a:noFill/>
        </p:spPr>
        <p:txBody>
          <a:bodyPr wrap="square" lIns="0" tIns="0" rIns="0" bIns="0" rtlCol="0" anchor="t">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3" action="ppaction://hlinksldjump"/>
              </a:rPr>
              <a:t>Introduction to Climate Inequalities in London</a:t>
            </a:r>
            <a:endParaRPr kumimoji="0" lang="en-GB" sz="160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1"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4" action="ppaction://hlinksldjump"/>
              </a:rPr>
              <a:t>Inequalities in Exposure to Climate Risks</a:t>
            </a: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5" action="ppaction://hlinksldjump"/>
              </a:rPr>
              <a:t>Inequalities in Vulnerability to Climate Risks</a:t>
            </a: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6" action="ppaction://hlinksldjump"/>
              </a:rPr>
              <a:t>Inequalities in Adaptive Capacity to Climate Risks</a:t>
            </a: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7" action="ppaction://hlinksldjump"/>
              </a:rPr>
              <a:t>Cumulative Risk from Climate Risks</a:t>
            </a: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8" action="ppaction://hlinksldjump"/>
              </a:rPr>
              <a:t>Cumulative Risk from Climate Risks – Example</a:t>
            </a: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9" action="ppaction://hlinksldjump"/>
              </a:rPr>
              <a:t>Access to Opportunities and Active Travel</a:t>
            </a: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10" action="ppaction://hlinksldjump"/>
              </a:rPr>
              <a:t>Inequalities in Access to Green Spaces</a:t>
            </a: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hlinkClick r:id="rId11" action="ppaction://hlinksldjump"/>
              </a:rPr>
              <a:t>Inequalities in Exposure to Air Pollution</a:t>
            </a:r>
            <a:endParaRPr kumimoji="0" lang="en-GB" sz="16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p:txBody>
      </p:sp>
      <p:sp>
        <p:nvSpPr>
          <p:cNvPr id="18" name="TextBox 17">
            <a:extLst>
              <a:ext uri="{FF2B5EF4-FFF2-40B4-BE49-F238E27FC236}">
                <a16:creationId xmlns:a16="http://schemas.microsoft.com/office/drawing/2014/main" id="{BFB955E0-D760-4410-9E40-F5A84BFF585A}"/>
              </a:ext>
            </a:extLst>
          </p:cNvPr>
          <p:cNvSpPr txBox="1"/>
          <p:nvPr/>
        </p:nvSpPr>
        <p:spPr bwMode="gray">
          <a:xfrm>
            <a:off x="9149455" y="2318812"/>
            <a:ext cx="2287480" cy="3145933"/>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400" b="0"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p:txBody>
      </p:sp>
      <p:sp>
        <p:nvSpPr>
          <p:cNvPr id="19" name="Title 2">
            <a:extLst>
              <a:ext uri="{FF2B5EF4-FFF2-40B4-BE49-F238E27FC236}">
                <a16:creationId xmlns:a16="http://schemas.microsoft.com/office/drawing/2014/main" id="{EBC3CB34-4D63-4FDE-A225-30C18FACDBA1}"/>
              </a:ext>
            </a:extLst>
          </p:cNvPr>
          <p:cNvSpPr txBox="1">
            <a:spLocks/>
          </p:cNvSpPr>
          <p:nvPr/>
        </p:nvSpPr>
        <p:spPr>
          <a:xfrm>
            <a:off x="720095" y="651951"/>
            <a:ext cx="10751768" cy="507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1200" cap="none" spc="190" normalizeH="0" baseline="0" noProof="0" dirty="0">
                <a:ln>
                  <a:noFill/>
                </a:ln>
                <a:solidFill>
                  <a:schemeClr val="tx1">
                    <a:lumMod val="50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CONTENT NAVIGATOR</a:t>
            </a:r>
            <a:endParaRPr kumimoji="0" lang="en-US" sz="3000" b="1" i="0" u="none" strike="noStrike" kern="0" cap="none" spc="190" normalizeH="0" baseline="0" noProof="0" dirty="0">
              <a:ln>
                <a:noFill/>
              </a:ln>
              <a:solidFill>
                <a:schemeClr val="tx1">
                  <a:lumMod val="50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0080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9" name="Text Placeholder 5">
            <a:extLst>
              <a:ext uri="{FF2B5EF4-FFF2-40B4-BE49-F238E27FC236}">
                <a16:creationId xmlns:a16="http://schemas.microsoft.com/office/drawing/2014/main" id="{CA1BEA7A-AC1C-4E41-87EC-A15A61000F9A}"/>
              </a:ext>
            </a:extLst>
          </p:cNvPr>
          <p:cNvSpPr txBox="1">
            <a:spLocks/>
          </p:cNvSpPr>
          <p:nvPr/>
        </p:nvSpPr>
        <p:spPr>
          <a:xfrm>
            <a:off x="6363552" y="1584105"/>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00" b="1" i="0" u="none" strike="noStrike" kern="1200" cap="none" spc="0" normalizeH="0" baseline="0" noProof="0" dirty="0">
                <a:ln>
                  <a:noFill/>
                </a:ln>
                <a:solidFill>
                  <a:srgbClr val="353E43"/>
                </a:solidFill>
                <a:effectLst/>
                <a:uLnTx/>
                <a:uFillTx/>
                <a:latin typeface="Arial"/>
                <a:ea typeface="+mn-ea"/>
                <a:cs typeface="Arial"/>
                <a:sym typeface="Arial"/>
              </a:rPr>
              <a:t>Fig 1. Overlap of inequalities in climate risk exposure, vulnerability and adaptive capacity. </a:t>
            </a:r>
            <a:endParaRPr kumimoji="0" lang="en-US" sz="16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endParaRPr>
          </a:p>
        </p:txBody>
      </p:sp>
      <p:sp>
        <p:nvSpPr>
          <p:cNvPr id="10" name="Title 2">
            <a:extLst>
              <a:ext uri="{FF2B5EF4-FFF2-40B4-BE49-F238E27FC236}">
                <a16:creationId xmlns:a16="http://schemas.microsoft.com/office/drawing/2014/main" id="{639F0BFB-0F52-4050-8760-71FA27AD612F}"/>
              </a:ext>
            </a:extLst>
          </p:cNvPr>
          <p:cNvSpPr txBox="1">
            <a:spLocks/>
          </p:cNvSpPr>
          <p:nvPr/>
        </p:nvSpPr>
        <p:spPr>
          <a:xfrm>
            <a:off x="651151" y="369709"/>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dirty="0">
                <a:ln>
                  <a:noFill/>
                </a:ln>
                <a:solidFill>
                  <a:schemeClr val="accent3">
                    <a:lumMod val="75000"/>
                  </a:schemeClr>
                </a:solidFill>
                <a:effectLst/>
                <a:uLnTx/>
                <a:uFillTx/>
                <a:latin typeface="Arial"/>
                <a:cs typeface="Arial"/>
                <a:sym typeface="Arial"/>
              </a:rPr>
              <a:t>CLIMATE IMPACTS ARE NOT EXPERIENCED EQUALLY ACROSS LONDON</a:t>
            </a:r>
          </a:p>
        </p:txBody>
      </p:sp>
      <p:sp>
        <p:nvSpPr>
          <p:cNvPr id="4" name="TextBox 3">
            <a:extLst>
              <a:ext uri="{FF2B5EF4-FFF2-40B4-BE49-F238E27FC236}">
                <a16:creationId xmlns:a16="http://schemas.microsoft.com/office/drawing/2014/main" id="{BE4AB7BA-1D00-B81F-F497-DC503B40B8FD}"/>
              </a:ext>
            </a:extLst>
          </p:cNvPr>
          <p:cNvSpPr txBox="1"/>
          <p:nvPr/>
        </p:nvSpPr>
        <p:spPr bwMode="gray">
          <a:xfrm>
            <a:off x="615871" y="1712998"/>
            <a:ext cx="5365841" cy="347787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Inequalities are experienced at each step along the causal path to a climate-related health outcome:</a:t>
            </a:r>
            <a:endPar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a:endParaRPr>
          </a:p>
          <a:p>
            <a:pPr marL="800100" marR="0" lvl="1" indent="-34290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Exposure</a:t>
            </a:r>
            <a:endPar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a:endParaRPr>
          </a:p>
          <a:p>
            <a:pPr marL="800100" marR="0" lvl="1" indent="-34290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Vulnerability </a:t>
            </a:r>
            <a:endPar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a:endParaRPr>
          </a:p>
          <a:p>
            <a:pPr marL="800100" marR="0" lvl="1" indent="-34290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Adaptive capacity</a:t>
            </a:r>
            <a:endParaRPr kumimoji="0" lang="en-GB" sz="1600" b="0" i="0" u="none" strike="noStrike" kern="1200" cap="none" spc="0" normalizeH="0" baseline="0" noProof="0" dirty="0">
              <a:ln>
                <a:noFill/>
              </a:ln>
              <a:solidFill>
                <a:srgbClr val="000000"/>
              </a:solidFill>
              <a:effectLst/>
              <a:uLnTx/>
              <a:uFillTx/>
              <a:latin typeface="Arial"/>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Despite having the lowest carbon emissions, the poorest and most disadvantaged Londoners are disproportionately exposed to climate risks, are more sensitive to their impacts, and have less capacity to adapt and respond.</a:t>
            </a:r>
            <a:endPar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a:endParaRPr>
          </a:p>
          <a:p>
            <a:pPr marL="800100" marR="0" lvl="1" indent="-34290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F042C46D-B563-FF84-735E-47B6A9D766FD}"/>
              </a:ext>
            </a:extLst>
          </p:cNvPr>
          <p:cNvGraphicFramePr/>
          <p:nvPr>
            <p:extLst>
              <p:ext uri="{D42A27DB-BD31-4B8C-83A1-F6EECF244321}">
                <p14:modId xmlns:p14="http://schemas.microsoft.com/office/powerpoint/2010/main" val="4016551574"/>
              </p:ext>
            </p:extLst>
          </p:nvPr>
        </p:nvGraphicFramePr>
        <p:xfrm>
          <a:off x="5981712" y="1989384"/>
          <a:ext cx="5903797" cy="4309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7DDB4C-1115-E242-A72F-FF1C2B9E3A10}"/>
              </a:ext>
            </a:extLst>
          </p:cNvPr>
          <p:cNvSpPr/>
          <p:nvPr/>
        </p:nvSpPr>
        <p:spPr>
          <a:xfrm>
            <a:off x="6174328" y="2068120"/>
            <a:ext cx="5369334" cy="499901"/>
          </a:xfrm>
          <a:prstGeom prst="rect">
            <a:avLst/>
          </a:prstGeom>
        </p:spPr>
        <p:txBody>
          <a:bodyPr wrap="square" l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TextBox 39">
            <a:extLst>
              <a:ext uri="{FF2B5EF4-FFF2-40B4-BE49-F238E27FC236}">
                <a16:creationId xmlns:a16="http://schemas.microsoft.com/office/drawing/2014/main" id="{27B07B3D-F66A-9646-9C2D-95983657B7C2}"/>
              </a:ext>
            </a:extLst>
          </p:cNvPr>
          <p:cNvSpPr txBox="1"/>
          <p:nvPr/>
        </p:nvSpPr>
        <p:spPr bwMode="gray">
          <a:xfrm>
            <a:off x="661123" y="1510496"/>
            <a:ext cx="5320589" cy="1734438"/>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5" name="Title 2">
            <a:extLst>
              <a:ext uri="{FF2B5EF4-FFF2-40B4-BE49-F238E27FC236}">
                <a16:creationId xmlns:a16="http://schemas.microsoft.com/office/drawing/2014/main" id="{639F0BFB-0F52-4050-8760-71FA27AD612F}"/>
              </a:ext>
            </a:extLst>
          </p:cNvPr>
          <p:cNvSpPr txBox="1">
            <a:spLocks/>
          </p:cNvSpPr>
          <p:nvPr/>
        </p:nvSpPr>
        <p:spPr>
          <a:xfrm>
            <a:off x="529280" y="467439"/>
            <a:ext cx="11046354" cy="553957"/>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3000" b="1" kern="0" spc="190" dirty="0">
                <a:solidFill>
                  <a:schemeClr val="accent3">
                    <a:lumMod val="75000"/>
                  </a:schemeClr>
                </a:solidFill>
              </a:rPr>
              <a:t>INEQUALITIES IN EXPOSURE TO CLIMATE RISKS</a:t>
            </a:r>
          </a:p>
        </p:txBody>
      </p:sp>
      <p:pic>
        <p:nvPicPr>
          <p:cNvPr id="6" name="Picture 5" descr="A map of london with blue and black lines&#10;&#10;Description automatically generated">
            <a:extLst>
              <a:ext uri="{FF2B5EF4-FFF2-40B4-BE49-F238E27FC236}">
                <a16:creationId xmlns:a16="http://schemas.microsoft.com/office/drawing/2014/main" id="{45E17935-CDD4-16CC-7F46-2449EFD54D7A}"/>
              </a:ext>
            </a:extLst>
          </p:cNvPr>
          <p:cNvPicPr>
            <a:picLocks noChangeAspect="1"/>
          </p:cNvPicPr>
          <p:nvPr/>
        </p:nvPicPr>
        <p:blipFill>
          <a:blip r:embed="rId3"/>
          <a:stretch>
            <a:fillRect/>
          </a:stretch>
        </p:blipFill>
        <p:spPr>
          <a:xfrm>
            <a:off x="579664" y="1322797"/>
            <a:ext cx="3434445" cy="2073731"/>
          </a:xfrm>
          <a:prstGeom prst="rect">
            <a:avLst/>
          </a:prstGeom>
        </p:spPr>
      </p:pic>
      <p:pic>
        <p:nvPicPr>
          <p:cNvPr id="7" name="Picture 6" descr="A map of a city&#10;&#10;Description automatically generated">
            <a:extLst>
              <a:ext uri="{FF2B5EF4-FFF2-40B4-BE49-F238E27FC236}">
                <a16:creationId xmlns:a16="http://schemas.microsoft.com/office/drawing/2014/main" id="{8E16FC37-DA65-C209-DC1F-1DBE2B3602E1}"/>
              </a:ext>
            </a:extLst>
          </p:cNvPr>
          <p:cNvPicPr>
            <a:picLocks noChangeAspect="1"/>
          </p:cNvPicPr>
          <p:nvPr/>
        </p:nvPicPr>
        <p:blipFill>
          <a:blip r:embed="rId4"/>
          <a:stretch>
            <a:fillRect/>
          </a:stretch>
        </p:blipFill>
        <p:spPr>
          <a:xfrm>
            <a:off x="4167188" y="1318034"/>
            <a:ext cx="3313341" cy="2083255"/>
          </a:xfrm>
          <a:prstGeom prst="rect">
            <a:avLst/>
          </a:prstGeom>
        </p:spPr>
      </p:pic>
      <p:pic>
        <p:nvPicPr>
          <p:cNvPr id="9" name="Picture 8" descr="A map of a city&#10;&#10;Description automatically generated">
            <a:extLst>
              <a:ext uri="{FF2B5EF4-FFF2-40B4-BE49-F238E27FC236}">
                <a16:creationId xmlns:a16="http://schemas.microsoft.com/office/drawing/2014/main" id="{B10E8F50-6546-2A38-6530-9188AC60BF85}"/>
              </a:ext>
            </a:extLst>
          </p:cNvPr>
          <p:cNvPicPr>
            <a:picLocks noChangeAspect="1"/>
          </p:cNvPicPr>
          <p:nvPr/>
        </p:nvPicPr>
        <p:blipFill>
          <a:blip r:embed="rId5"/>
          <a:stretch>
            <a:fillRect/>
          </a:stretch>
        </p:blipFill>
        <p:spPr>
          <a:xfrm>
            <a:off x="7640409" y="1322795"/>
            <a:ext cx="3388179" cy="2073731"/>
          </a:xfrm>
          <a:prstGeom prst="rect">
            <a:avLst/>
          </a:prstGeom>
        </p:spPr>
      </p:pic>
      <p:sp>
        <p:nvSpPr>
          <p:cNvPr id="11" name="Text Placeholder 10">
            <a:extLst>
              <a:ext uri="{FF2B5EF4-FFF2-40B4-BE49-F238E27FC236}">
                <a16:creationId xmlns:a16="http://schemas.microsoft.com/office/drawing/2014/main" id="{8D8074BC-DEB2-E625-AF20-B6060CEED475}"/>
              </a:ext>
            </a:extLst>
          </p:cNvPr>
          <p:cNvSpPr txBox="1">
            <a:spLocks/>
          </p:cNvSpPr>
          <p:nvPr/>
        </p:nvSpPr>
        <p:spPr>
          <a:xfrm>
            <a:off x="4072257" y="3332942"/>
            <a:ext cx="3355200" cy="509094"/>
          </a:xfrm>
          <a:prstGeom prst="rect">
            <a:avLst/>
          </a:prstGeom>
          <a:noFill/>
        </p:spPr>
        <p:txBody>
          <a:bodyPr vert="horz" lIns="108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200" b="1" kern="0"/>
              <a:t>Land surface temperature</a:t>
            </a:r>
            <a:endParaRPr lang="en-US" sz="1200" b="1" kern="0">
              <a:solidFill>
                <a:srgbClr val="FFFFFF"/>
              </a:solidFill>
            </a:endParaRPr>
          </a:p>
        </p:txBody>
      </p:sp>
      <p:sp>
        <p:nvSpPr>
          <p:cNvPr id="15" name="Text Placeholder 10">
            <a:extLst>
              <a:ext uri="{FF2B5EF4-FFF2-40B4-BE49-F238E27FC236}">
                <a16:creationId xmlns:a16="http://schemas.microsoft.com/office/drawing/2014/main" id="{749AC67D-76CC-0DAB-BC13-E5C304C72A24}"/>
              </a:ext>
            </a:extLst>
          </p:cNvPr>
          <p:cNvSpPr txBox="1">
            <a:spLocks/>
          </p:cNvSpPr>
          <p:nvPr/>
        </p:nvSpPr>
        <p:spPr>
          <a:xfrm>
            <a:off x="7544800" y="3332942"/>
            <a:ext cx="3355200" cy="509094"/>
          </a:xfrm>
          <a:prstGeom prst="rect">
            <a:avLst/>
          </a:prstGeom>
          <a:noFill/>
        </p:spPr>
        <p:txBody>
          <a:bodyPr vert="horz" lIns="108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200" b="1" kern="0"/>
              <a:t>Flood risk</a:t>
            </a:r>
            <a:endParaRPr lang="en-US" sz="1200" b="1" kern="0">
              <a:solidFill>
                <a:srgbClr val="FFFFFF"/>
              </a:solidFill>
            </a:endParaRPr>
          </a:p>
        </p:txBody>
      </p:sp>
      <p:sp>
        <p:nvSpPr>
          <p:cNvPr id="16" name="Text Placeholder 10">
            <a:extLst>
              <a:ext uri="{FF2B5EF4-FFF2-40B4-BE49-F238E27FC236}">
                <a16:creationId xmlns:a16="http://schemas.microsoft.com/office/drawing/2014/main" id="{0A016110-0D02-F409-87B0-FF56E4F8FCB0}"/>
              </a:ext>
            </a:extLst>
          </p:cNvPr>
          <p:cNvSpPr txBox="1">
            <a:spLocks/>
          </p:cNvSpPr>
          <p:nvPr/>
        </p:nvSpPr>
        <p:spPr>
          <a:xfrm>
            <a:off x="479970" y="3365599"/>
            <a:ext cx="3355200" cy="509094"/>
          </a:xfrm>
          <a:prstGeom prst="rect">
            <a:avLst/>
          </a:prstGeom>
          <a:noFill/>
        </p:spPr>
        <p:txBody>
          <a:bodyPr vert="horz" lIns="108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200" b="1" kern="0"/>
              <a:t>Income deprivation</a:t>
            </a:r>
          </a:p>
        </p:txBody>
      </p:sp>
      <p:sp>
        <p:nvSpPr>
          <p:cNvPr id="17" name="Text Placeholder 5">
            <a:extLst>
              <a:ext uri="{FF2B5EF4-FFF2-40B4-BE49-F238E27FC236}">
                <a16:creationId xmlns:a16="http://schemas.microsoft.com/office/drawing/2014/main" id="{9500B6F0-FA3E-72D4-436B-93C87CC67754}"/>
              </a:ext>
            </a:extLst>
          </p:cNvPr>
          <p:cNvSpPr txBox="1">
            <a:spLocks/>
          </p:cNvSpPr>
          <p:nvPr/>
        </p:nvSpPr>
        <p:spPr>
          <a:xfrm>
            <a:off x="579664" y="1027916"/>
            <a:ext cx="10757762" cy="2563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defRPr/>
            </a:pPr>
            <a:r>
              <a:rPr kumimoji="0" lang="en-US" sz="1600" b="1" i="0" u="none" strike="noStrike" kern="1200" cap="none" spc="0" normalizeH="0" baseline="0" noProof="0">
                <a:ln>
                  <a:noFill/>
                </a:ln>
                <a:solidFill>
                  <a:srgbClr val="353E43"/>
                </a:solidFill>
                <a:effectLst/>
                <a:uLnTx/>
                <a:uFillTx/>
                <a:latin typeface="Arial"/>
                <a:cs typeface="Arial"/>
                <a:sym typeface="Arial"/>
              </a:rPr>
              <a:t>Fig </a:t>
            </a:r>
            <a:r>
              <a:rPr lang="en-US" sz="1600" b="1">
                <a:solidFill>
                  <a:srgbClr val="353E43"/>
                </a:solidFill>
                <a:latin typeface="Arial"/>
                <a:cs typeface="Arial"/>
                <a:sym typeface="Arial"/>
              </a:rPr>
              <a:t>2</a:t>
            </a:r>
            <a:r>
              <a:rPr kumimoji="0" lang="en-US" sz="1600" b="1" i="0" u="none" strike="noStrike" kern="1200" cap="none" spc="0" normalizeH="0" baseline="0" noProof="0">
                <a:ln>
                  <a:noFill/>
                </a:ln>
                <a:solidFill>
                  <a:srgbClr val="353E43"/>
                </a:solidFill>
                <a:effectLst/>
                <a:uLnTx/>
                <a:uFillTx/>
                <a:latin typeface="Arial"/>
                <a:cs typeface="Arial"/>
                <a:sym typeface="Arial"/>
              </a:rPr>
              <a:t>. </a:t>
            </a:r>
            <a:r>
              <a:rPr lang="en-US" sz="1600" b="1">
                <a:solidFill>
                  <a:srgbClr val="353E43"/>
                </a:solidFill>
                <a:latin typeface="Arial"/>
                <a:cs typeface="Arial"/>
                <a:sym typeface="Arial"/>
              </a:rPr>
              <a:t>Geographical distribution of deprivation, surface temperature and flood risk across London </a:t>
            </a:r>
            <a:endParaRPr lang="en-US" sz="1600" b="1" i="0" u="none" strike="noStrike" kern="1200" cap="none" spc="0" normalizeH="0" baseline="0" noProof="0">
              <a:ln>
                <a:noFill/>
              </a:ln>
              <a:solidFill>
                <a:srgbClr val="353E43"/>
              </a:solidFill>
              <a:effectLst/>
              <a:uLnTx/>
              <a:uFillTx/>
              <a:cs typeface="Arial"/>
            </a:endParaRPr>
          </a:p>
        </p:txBody>
      </p:sp>
      <p:sp>
        <p:nvSpPr>
          <p:cNvPr id="19" name="TextBox 4">
            <a:extLst>
              <a:ext uri="{FF2B5EF4-FFF2-40B4-BE49-F238E27FC236}">
                <a16:creationId xmlns:a16="http://schemas.microsoft.com/office/drawing/2014/main" id="{F21F2429-AFFD-CD5D-8220-2E7C4807B4BB}"/>
              </a:ext>
            </a:extLst>
          </p:cNvPr>
          <p:cNvSpPr txBox="1"/>
          <p:nvPr/>
        </p:nvSpPr>
        <p:spPr>
          <a:xfrm>
            <a:off x="500562" y="3572290"/>
            <a:ext cx="3513547"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a:cs typeface="Arial"/>
              </a:rPr>
              <a:t>Source: Bloomberg </a:t>
            </a:r>
            <a:r>
              <a:rPr lang="en-US" sz="800" err="1">
                <a:latin typeface="Arial"/>
                <a:cs typeface="Arial"/>
              </a:rPr>
              <a:t>cliamte</a:t>
            </a:r>
            <a:r>
              <a:rPr lang="en-US" sz="800">
                <a:latin typeface="Arial"/>
                <a:cs typeface="Arial"/>
              </a:rPr>
              <a:t> risk maps, based on data from English Indices of Multiple Deprivation (MHCLG), 2015.</a:t>
            </a:r>
            <a:endParaRPr lang="en-US" sz="800"/>
          </a:p>
        </p:txBody>
      </p:sp>
      <p:sp>
        <p:nvSpPr>
          <p:cNvPr id="20" name="TextBox 10">
            <a:extLst>
              <a:ext uri="{FF2B5EF4-FFF2-40B4-BE49-F238E27FC236}">
                <a16:creationId xmlns:a16="http://schemas.microsoft.com/office/drawing/2014/main" id="{7E3190F2-A1F4-80DC-06C1-2B051CF620E1}"/>
              </a:ext>
            </a:extLst>
          </p:cNvPr>
          <p:cNvSpPr txBox="1"/>
          <p:nvPr/>
        </p:nvSpPr>
        <p:spPr>
          <a:xfrm>
            <a:off x="7555999" y="3572290"/>
            <a:ext cx="3211694"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a:cs typeface="Arial"/>
              </a:rPr>
              <a:t>Source: </a:t>
            </a:r>
            <a:r>
              <a:rPr lang="en-US" sz="800">
                <a:latin typeface="Arial"/>
                <a:cs typeface="Arial"/>
                <a:hlinkClick r:id="rId6">
                  <a:extLst>
                    <a:ext uri="{A12FA001-AC4F-418D-AE19-62706E023703}">
                      <ahyp:hlinkClr xmlns:ahyp="http://schemas.microsoft.com/office/drawing/2018/hyperlinkcolor" val="tx"/>
                    </a:ext>
                  </a:extLst>
                </a:hlinkClick>
              </a:rPr>
              <a:t>Bloomberg climate risk maps</a:t>
            </a:r>
            <a:r>
              <a:rPr lang="en-US" sz="800">
                <a:latin typeface="Arial"/>
                <a:cs typeface="Arial"/>
              </a:rPr>
              <a:t>, based on data from Environment Agency, 2013.</a:t>
            </a:r>
            <a:endParaRPr lang="en-GB"/>
          </a:p>
        </p:txBody>
      </p:sp>
      <p:sp>
        <p:nvSpPr>
          <p:cNvPr id="34" name="Rectangle 33">
            <a:extLst>
              <a:ext uri="{FF2B5EF4-FFF2-40B4-BE49-F238E27FC236}">
                <a16:creationId xmlns:a16="http://schemas.microsoft.com/office/drawing/2014/main" id="{EA7DDB4C-1115-E242-A72F-FF1C2B9E3A10}"/>
              </a:ext>
            </a:extLst>
          </p:cNvPr>
          <p:cNvSpPr/>
          <p:nvPr/>
        </p:nvSpPr>
        <p:spPr>
          <a:xfrm>
            <a:off x="6174328" y="2068120"/>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58202" y="1402310"/>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BE4AB7BA-1D00-B81F-F497-DC503B40B8FD}"/>
              </a:ext>
            </a:extLst>
          </p:cNvPr>
          <p:cNvSpPr txBox="1"/>
          <p:nvPr/>
        </p:nvSpPr>
        <p:spPr bwMode="gray">
          <a:xfrm>
            <a:off x="524810" y="3914095"/>
            <a:ext cx="11211468" cy="815608"/>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People living in the most deprived areas, people from ethnic minority communities, and people already experiencing disadvantage are more likely to be exposed to high temperatures, cold temperatures, flooding, and food and water insecurity.</a:t>
            </a:r>
            <a:r>
              <a:rPr kumimoji="0" lang="en-GB" sz="1400" b="0" i="0" u="none" strike="noStrike" kern="1200" cap="none" spc="0" normalizeH="0" baseline="30000" noProof="0" dirty="0">
                <a:ln>
                  <a:noFill/>
                </a:ln>
                <a:solidFill>
                  <a:srgbClr val="000000"/>
                </a:solidFill>
                <a:effectLst/>
                <a:uLnTx/>
                <a:uFillTx/>
                <a:latin typeface="Arial"/>
                <a:ea typeface="+mn-ea"/>
                <a:cs typeface="+mn-cs"/>
              </a:rPr>
              <a:t>1</a:t>
            </a:r>
            <a:endParaRPr kumimoji="0" lang="en-US" sz="1400" b="0" i="0" u="none" strike="noStrike" kern="1200" cap="none" spc="0" normalizeH="0" baseline="30000" noProof="0" dirty="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Socio-environmental risk factors include housing conditions, the built environment, work and financial insecurity.</a:t>
            </a:r>
            <a:r>
              <a:rPr kumimoji="0" lang="en-GB" sz="1400" b="0" i="0" u="none" strike="noStrike" kern="1200" cap="none" spc="0" normalizeH="0" baseline="30000" noProof="0" dirty="0">
                <a:ln>
                  <a:noFill/>
                </a:ln>
                <a:solidFill>
                  <a:srgbClr val="000000"/>
                </a:solidFill>
                <a:effectLst/>
                <a:uLnTx/>
                <a:uFillTx/>
                <a:latin typeface="Arial"/>
                <a:ea typeface="+mn-ea"/>
                <a:cs typeface="+mn-cs"/>
              </a:rPr>
              <a:t>2</a:t>
            </a:r>
            <a:endParaRPr kumimoji="0" lang="en-GB" sz="1400" b="0" i="0" u="none" strike="noStrike" kern="1200" cap="none" spc="0" normalizeH="0" baseline="30000" noProof="0" dirty="0">
              <a:ln>
                <a:noFill/>
              </a:ln>
              <a:solidFill>
                <a:srgbClr val="000000"/>
              </a:solidFill>
              <a:effectLst/>
              <a:uLnTx/>
              <a:uFillTx/>
              <a:latin typeface="Arial"/>
              <a:ea typeface="+mn-ea"/>
              <a:cs typeface="Arial" panose="020B0604020202020204"/>
            </a:endParaRPr>
          </a:p>
        </p:txBody>
      </p:sp>
      <p:sp>
        <p:nvSpPr>
          <p:cNvPr id="23" name="TextBox 6">
            <a:extLst>
              <a:ext uri="{FF2B5EF4-FFF2-40B4-BE49-F238E27FC236}">
                <a16:creationId xmlns:a16="http://schemas.microsoft.com/office/drawing/2014/main" id="{41DB03A6-8B17-CF04-1516-E3C2BD899053}"/>
              </a:ext>
            </a:extLst>
          </p:cNvPr>
          <p:cNvSpPr txBox="1"/>
          <p:nvPr/>
        </p:nvSpPr>
        <p:spPr>
          <a:xfrm>
            <a:off x="4083456" y="3593751"/>
            <a:ext cx="3408272" cy="3139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800">
                <a:latin typeface="Arial"/>
                <a:cs typeface="Arial"/>
              </a:rPr>
              <a:t>Source: </a:t>
            </a:r>
            <a:r>
              <a:rPr lang="en-US" sz="800">
                <a:latin typeface="Arial"/>
                <a:cs typeface="Arial"/>
                <a:hlinkClick r:id="rId6">
                  <a:extLst>
                    <a:ext uri="{A12FA001-AC4F-418D-AE19-62706E023703}">
                      <ahyp:hlinkClr xmlns:ahyp="http://schemas.microsoft.com/office/drawing/2018/hyperlinkcolor" val="tx"/>
                    </a:ext>
                  </a:extLst>
                </a:hlinkClick>
              </a:rPr>
              <a:t>Bloomberg climate risk maps</a:t>
            </a:r>
            <a:r>
              <a:rPr lang="en-US" sz="800">
                <a:latin typeface="Arial"/>
                <a:cs typeface="Arial"/>
              </a:rPr>
              <a:t>, based on data from ARTI analytics BV, 2016-2020.</a:t>
            </a:r>
            <a:endParaRPr lang="en-US" sz="800">
              <a:solidFill>
                <a:srgbClr val="353E43"/>
              </a:solidFill>
              <a:latin typeface="Arial"/>
              <a:cs typeface="Arial"/>
            </a:endParaRPr>
          </a:p>
        </p:txBody>
      </p:sp>
      <p:sp>
        <p:nvSpPr>
          <p:cNvPr id="8" name="TextBox 7">
            <a:extLst>
              <a:ext uri="{FF2B5EF4-FFF2-40B4-BE49-F238E27FC236}">
                <a16:creationId xmlns:a16="http://schemas.microsoft.com/office/drawing/2014/main" id="{8E442EC2-0481-4652-E6C0-B1670D6B9E89}"/>
              </a:ext>
            </a:extLst>
          </p:cNvPr>
          <p:cNvSpPr txBox="1"/>
          <p:nvPr/>
        </p:nvSpPr>
        <p:spPr>
          <a:xfrm>
            <a:off x="938299" y="4754774"/>
            <a:ext cx="10472057"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GB" sz="1300" dirty="0">
                <a:solidFill>
                  <a:srgbClr val="333333"/>
                </a:solidFill>
                <a:cs typeface="Arial"/>
              </a:rPr>
              <a:t>Those who are homeless, who live in non-decent housing and / or experience fuel poverty are more likely to be exposed to extreme temperatures.</a:t>
            </a:r>
            <a:r>
              <a:rPr lang="en-GB" sz="1300" baseline="30000" dirty="0">
                <a:cs typeface="Arial"/>
              </a:rPr>
              <a:t>3</a:t>
            </a:r>
            <a:r>
              <a:rPr lang="en-GB" sz="1300" dirty="0">
                <a:cs typeface="Arial"/>
              </a:rPr>
              <a:t>​</a:t>
            </a:r>
            <a:endParaRPr lang="en-US" sz="1300" dirty="0"/>
          </a:p>
          <a:p>
            <a:pPr marL="285750" indent="-285750">
              <a:buFont typeface="Courier New"/>
              <a:buChar char="o"/>
            </a:pPr>
            <a:r>
              <a:rPr lang="en-GB" sz="1300" dirty="0">
                <a:cs typeface="Arial"/>
              </a:rPr>
              <a:t>People living in more deprived areas have less access to green and blue space for cooling, flood resilience and other ecosystem services.</a:t>
            </a:r>
            <a:r>
              <a:rPr lang="en-GB" sz="1300" baseline="30000" dirty="0">
                <a:cs typeface="Arial"/>
              </a:rPr>
              <a:t>4​</a:t>
            </a:r>
          </a:p>
          <a:p>
            <a:pPr marL="285750" indent="-285750">
              <a:buFont typeface="Courier New"/>
              <a:buChar char="o"/>
            </a:pPr>
            <a:r>
              <a:rPr lang="en-GB" sz="1300" dirty="0">
                <a:cs typeface="Arial"/>
              </a:rPr>
              <a:t>Those who work in manual jobs or spend the majority of the day working outdoors are more likely to be exposed to extreme temperatures and vector-borne diseases.</a:t>
            </a:r>
            <a:r>
              <a:rPr lang="en-GB" sz="1300" baseline="30000" dirty="0">
                <a:cs typeface="Arial"/>
              </a:rPr>
              <a:t>5​</a:t>
            </a:r>
          </a:p>
          <a:p>
            <a:pPr marL="285750" indent="-285750">
              <a:buFont typeface="Courier New"/>
              <a:buChar char="o"/>
            </a:pPr>
            <a:r>
              <a:rPr lang="en-GB" sz="1300" dirty="0">
                <a:cs typeface="Arial"/>
              </a:rPr>
              <a:t>Climate and ecological change are key risks for future food availability and prices, those on lower incomes will be disproportionately exposed to these shocks.</a:t>
            </a:r>
            <a:r>
              <a:rPr lang="en-GB" sz="1300" baseline="30000" dirty="0">
                <a:cs typeface="Arial"/>
              </a:rPr>
              <a:t>6</a:t>
            </a:r>
          </a:p>
        </p:txBody>
      </p:sp>
      <p:sp>
        <p:nvSpPr>
          <p:cNvPr id="10" name="Rectangle 9">
            <a:extLst>
              <a:ext uri="{FF2B5EF4-FFF2-40B4-BE49-F238E27FC236}">
                <a16:creationId xmlns:a16="http://schemas.microsoft.com/office/drawing/2014/main" id="{7073FF6B-C2E5-C8F6-D3BA-0A675C7F12B0}"/>
              </a:ext>
            </a:extLst>
          </p:cNvPr>
          <p:cNvSpPr/>
          <p:nvPr/>
        </p:nvSpPr>
        <p:spPr>
          <a:xfrm>
            <a:off x="479575" y="6459029"/>
            <a:ext cx="10485274"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(1) </a:t>
            </a:r>
            <a:r>
              <a:rPr lang="en-GB" sz="1000">
                <a:solidFill>
                  <a:srgbClr val="353E43"/>
                </a:solidFill>
                <a:latin typeface="Arial"/>
                <a:cs typeface="Arial"/>
                <a:hlinkClick r:id="rId7"/>
              </a:rPr>
              <a:t>Sheng et al.</a:t>
            </a:r>
            <a:r>
              <a:rPr lang="en-GB" sz="1000">
                <a:solidFill>
                  <a:srgbClr val="353E43"/>
                </a:solidFill>
                <a:latin typeface="Arial"/>
                <a:cs typeface="Arial"/>
              </a:rPr>
              <a:t> (2) </a:t>
            </a:r>
            <a:r>
              <a:rPr lang="en-GB" sz="1000">
                <a:solidFill>
                  <a:srgbClr val="353E43"/>
                </a:solidFill>
                <a:latin typeface="Arial"/>
                <a:cs typeface="Arial"/>
                <a:hlinkClick r:id="" action="ppaction://noaction"/>
              </a:rPr>
              <a:t>Environment Agency</a:t>
            </a:r>
            <a:r>
              <a:rPr lang="en-GB" sz="1000">
                <a:solidFill>
                  <a:srgbClr val="353E43"/>
                </a:solidFill>
                <a:latin typeface="Arial"/>
                <a:cs typeface="Arial"/>
              </a:rPr>
              <a:t> (3) </a:t>
            </a:r>
            <a:r>
              <a:rPr lang="en-GB" sz="1000">
                <a:solidFill>
                  <a:srgbClr val="353E43"/>
                </a:solidFill>
                <a:latin typeface="Arial"/>
                <a:cs typeface="Arial"/>
                <a:hlinkClick r:id="rId8"/>
              </a:rPr>
              <a:t>Taylor et al</a:t>
            </a:r>
            <a:r>
              <a:rPr lang="en-GB" sz="1000">
                <a:solidFill>
                  <a:srgbClr val="353E43"/>
                </a:solidFill>
                <a:latin typeface="Arial"/>
                <a:cs typeface="Arial"/>
              </a:rPr>
              <a:t> (4) </a:t>
            </a:r>
            <a:r>
              <a:rPr lang="en-GB" sz="1000">
                <a:solidFill>
                  <a:srgbClr val="353E43"/>
                </a:solidFill>
                <a:latin typeface="Arial"/>
                <a:cs typeface="Arial"/>
                <a:hlinkClick r:id="rId6"/>
              </a:rPr>
              <a:t>Bloomberg Associates</a:t>
            </a:r>
            <a:r>
              <a:rPr lang="en-GB" sz="1000">
                <a:solidFill>
                  <a:srgbClr val="353E43"/>
                </a:solidFill>
                <a:latin typeface="Arial"/>
                <a:cs typeface="Arial"/>
              </a:rPr>
              <a:t> (5) </a:t>
            </a:r>
            <a:r>
              <a:rPr lang="en-GB" sz="1000">
                <a:solidFill>
                  <a:srgbClr val="353E43"/>
                </a:solidFill>
                <a:latin typeface="Arial"/>
                <a:cs typeface="Arial"/>
                <a:hlinkClick r:id="rId9"/>
              </a:rPr>
              <a:t>CDC</a:t>
            </a:r>
            <a:r>
              <a:rPr lang="en-GB" sz="1000">
                <a:solidFill>
                  <a:srgbClr val="353E43"/>
                </a:solidFill>
                <a:latin typeface="Arial"/>
                <a:cs typeface="Arial"/>
              </a:rPr>
              <a:t> (6) </a:t>
            </a:r>
            <a:r>
              <a:rPr lang="en-GB" sz="1000">
                <a:solidFill>
                  <a:srgbClr val="353E43"/>
                </a:solidFill>
                <a:latin typeface="Arial"/>
                <a:cs typeface="Arial"/>
                <a:hlinkClick r:id="rId10"/>
              </a:rPr>
              <a:t>Food systems transformation group</a:t>
            </a:r>
            <a:r>
              <a:rPr lang="en-GB" sz="1000">
                <a:solidFill>
                  <a:srgbClr val="353E43"/>
                </a:solidFill>
                <a:latin typeface="Arial"/>
                <a:cs typeface="Arial"/>
              </a:rPr>
              <a:t> </a:t>
            </a:r>
            <a:r>
              <a:rPr lang="en-GB" sz="1000" err="1">
                <a:solidFill>
                  <a:srgbClr val="353E43"/>
                </a:solidFill>
                <a:latin typeface="Arial"/>
                <a:cs typeface="Arial"/>
                <a:hlinkClick r:id="rId11"/>
              </a:rPr>
              <a:t>NatCen</a:t>
            </a:r>
            <a:r>
              <a:rPr lang="en-GB" sz="1000">
                <a:solidFill>
                  <a:srgbClr val="353E43"/>
                </a:solidFill>
                <a:latin typeface="Arial"/>
                <a:cs typeface="Arial"/>
                <a:hlinkClick r:id="rId11"/>
              </a:rPr>
              <a:t> Social Research</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35461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D176E6-1423-2BA5-824F-1BDDA24E7526}"/>
              </a:ext>
            </a:extLst>
          </p:cNvPr>
          <p:cNvSpPr/>
          <p:nvPr/>
        </p:nvSpPr>
        <p:spPr>
          <a:xfrm>
            <a:off x="6174328" y="4517405"/>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39010773-DC7A-1045-9868-311A2497309D}"/>
              </a:ext>
            </a:extLst>
          </p:cNvPr>
          <p:cNvSpPr txBox="1"/>
          <p:nvPr/>
        </p:nvSpPr>
        <p:spPr bwMode="gray">
          <a:xfrm>
            <a:off x="661123" y="40468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9" name="Title 2">
            <a:extLst>
              <a:ext uri="{FF2B5EF4-FFF2-40B4-BE49-F238E27FC236}">
                <a16:creationId xmlns:a16="http://schemas.microsoft.com/office/drawing/2014/main" id="{D548A35B-73F5-6070-9A29-DBDDAE1DED4B}"/>
              </a:ext>
            </a:extLst>
          </p:cNvPr>
          <p:cNvSpPr txBox="1">
            <a:spLocks/>
          </p:cNvSpPr>
          <p:nvPr/>
        </p:nvSpPr>
        <p:spPr>
          <a:xfrm>
            <a:off x="572823" y="440198"/>
            <a:ext cx="11046354" cy="49394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2900" b="1" i="0" u="none" strike="noStrike" kern="0" cap="none" spc="190" normalizeH="0" baseline="0" noProof="0" dirty="0">
                <a:ln>
                  <a:noFill/>
                </a:ln>
                <a:solidFill>
                  <a:srgbClr val="0082B3"/>
                </a:solidFill>
                <a:effectLst/>
                <a:uLnTx/>
                <a:uFillTx/>
                <a:latin typeface="Arial"/>
                <a:cs typeface="Arial"/>
                <a:sym typeface="Arial"/>
              </a:rPr>
              <a:t>INEQUALITIES IN VULNERABILITY TO CLIMATE RISKS</a:t>
            </a:r>
            <a:endParaRPr kumimoji="0" lang="en-US" sz="2900" b="1" i="0" u="none" strike="noStrike" kern="1200" cap="none" spc="0" normalizeH="0" baseline="0" noProof="0" dirty="0">
              <a:ln>
                <a:noFill/>
              </a:ln>
              <a:solidFill>
                <a:srgbClr val="0082B3"/>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0BAA14D9-0A4D-D114-AD9C-1AE71E4E263D}"/>
              </a:ext>
            </a:extLst>
          </p:cNvPr>
          <p:cNvSpPr txBox="1"/>
          <p:nvPr/>
        </p:nvSpPr>
        <p:spPr bwMode="gray">
          <a:xfrm>
            <a:off x="556524" y="967032"/>
            <a:ext cx="11054548" cy="1897955"/>
          </a:xfrm>
          <a:prstGeom prst="rect">
            <a:avLst/>
          </a:prstGeom>
          <a:noFill/>
        </p:spPr>
        <p:txBody>
          <a:bodyPr wrap="square" lIns="91440" tIns="45720" rIns="91440" bIns="45720" anchor="t">
            <a:spAutoFit/>
          </a:bodyPr>
          <a:lstStyle/>
          <a:p>
            <a:pPr marL="285750" indent="-285750">
              <a:spcAft>
                <a:spcPts val="600"/>
              </a:spcAft>
              <a:buFont typeface="Arial"/>
              <a:buChar char="•"/>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People aged over 65, babies and young children, those with certain underlying physical or mental health conditions, pregnant women and people living in deprived circumstances are more likely to experience poor health outcomes as a result of exposure to extreme temperatures, flooding and food </a:t>
            </a:r>
            <a:r>
              <a:rPr lang="en-GB" sz="1400" dirty="0">
                <a:solidFill>
                  <a:srgbClr val="000000"/>
                </a:solidFill>
                <a:latin typeface="Arial"/>
              </a:rPr>
              <a:t>insecurity</a:t>
            </a:r>
            <a:r>
              <a:rPr lang="en-GB" sz="1400" baseline="30000" dirty="0">
                <a:solidFill>
                  <a:srgbClr val="000000"/>
                </a:solidFill>
                <a:latin typeface="Arial"/>
              </a:rPr>
              <a:t>1 </a:t>
            </a:r>
            <a:r>
              <a:rPr lang="en-GB" sz="1400" dirty="0">
                <a:solidFill>
                  <a:srgbClr val="000000"/>
                </a:solidFill>
                <a:latin typeface="Arial"/>
              </a:rPr>
              <a:t>. Figure 3 illustrates the impact of high temperatures on people over 65 years of age.  </a:t>
            </a:r>
            <a:endParaRPr lang="en-GB" sz="1400" baseline="30000" dirty="0">
              <a:solidFill>
                <a:srgbClr val="000000"/>
              </a:solidFill>
              <a:latin typeface="Arial"/>
              <a:cs typeface="Arial"/>
            </a:endParaRPr>
          </a:p>
          <a:p>
            <a:pPr marL="285750" indent="-285750">
              <a:spcAft>
                <a:spcPts val="600"/>
              </a:spcAft>
              <a:buFont typeface="Arial"/>
              <a:buChar char="•"/>
              <a:defRPr/>
            </a:pPr>
            <a:r>
              <a:rPr lang="en-GB" sz="1400" dirty="0">
                <a:solidFill>
                  <a:srgbClr val="000000"/>
                </a:solidFill>
                <a:latin typeface="Arial"/>
              </a:rPr>
              <a:t>Climate sensitive health conditions, such as cardiovascular disease and mental health conditions, are unequally distributed across London, with those in the most deprived areas and people from ethnic minority communities most likely to be affected</a:t>
            </a:r>
            <a:r>
              <a:rPr lang="en-GB" sz="1400" baseline="30000" dirty="0">
                <a:solidFill>
                  <a:srgbClr val="000000"/>
                </a:solidFill>
                <a:latin typeface="Arial"/>
              </a:rPr>
              <a:t>2</a:t>
            </a:r>
            <a:r>
              <a:rPr lang="en-GB" sz="1400" dirty="0">
                <a:solidFill>
                  <a:srgbClr val="000000"/>
                </a:solidFill>
                <a:latin typeface="Arial"/>
              </a:rPr>
              <a:t>. Figure 4 illustrates how concerns about health are associated with increased likelihood of Post Traumatic Stress Disorder in people who have been flooded. </a:t>
            </a:r>
            <a:endParaRPr lang="en-GB" sz="1400" b="0" i="0" u="none" strike="noStrike" kern="1200" cap="none" spc="0" normalizeH="0" baseline="30000" noProof="0" dirty="0">
              <a:ln>
                <a:noFill/>
              </a:ln>
              <a:solidFill>
                <a:srgbClr val="000000"/>
              </a:solidFill>
              <a:effectLst/>
              <a:uLnTx/>
              <a:uFillTx/>
              <a:latin typeface="Arial"/>
              <a:cs typeface="Arial"/>
            </a:endParaRPr>
          </a:p>
          <a:p>
            <a:pPr marL="285750" indent="-285750">
              <a:spcAft>
                <a:spcPts val="600"/>
              </a:spcAft>
              <a:buFont typeface="Arial"/>
              <a:buChar char="•"/>
              <a:defRPr/>
            </a:pPr>
            <a:endParaRPr lang="en-GB" sz="1400" baseline="30000" dirty="0">
              <a:solidFill>
                <a:srgbClr val="000000"/>
              </a:solidFill>
              <a:latin typeface="Arial"/>
              <a:cs typeface="Arial"/>
            </a:endParaRPr>
          </a:p>
        </p:txBody>
      </p:sp>
      <p:sp>
        <p:nvSpPr>
          <p:cNvPr id="12" name="Rectangle 11">
            <a:extLst>
              <a:ext uri="{FF2B5EF4-FFF2-40B4-BE49-F238E27FC236}">
                <a16:creationId xmlns:a16="http://schemas.microsoft.com/office/drawing/2014/main" id="{32593541-CF6E-7F76-8577-22521E3052C7}"/>
              </a:ext>
            </a:extLst>
          </p:cNvPr>
          <p:cNvSpPr/>
          <p:nvPr/>
        </p:nvSpPr>
        <p:spPr>
          <a:xfrm>
            <a:off x="479575" y="6459029"/>
            <a:ext cx="10485274" cy="246221"/>
          </a:xfrm>
          <a:prstGeom prst="rect">
            <a:avLst/>
          </a:prstGeom>
        </p:spPr>
        <p:txBody>
          <a:bodyPr wrap="square" lIns="91440" tIns="45720" rIns="91440" bIns="45720" anchor="t">
            <a:spAutoFit/>
          </a:bodyPr>
          <a:lstStyle/>
          <a:p>
            <a:pPr lvl="0">
              <a:defRPr/>
            </a:pPr>
            <a:r>
              <a:rPr kumimoji="0" lang="en-GB" sz="1000" b="0" i="0" u="none" strike="noStrike" kern="1200" cap="none" spc="0" normalizeH="0" baseline="0" noProof="0" dirty="0">
                <a:ln>
                  <a:noFill/>
                </a:ln>
                <a:solidFill>
                  <a:srgbClr val="353E43"/>
                </a:solidFill>
                <a:effectLst/>
                <a:uLnTx/>
                <a:uFillTx/>
                <a:latin typeface="Arial"/>
                <a:ea typeface="+mn-ea"/>
                <a:cs typeface="Arial"/>
              </a:rPr>
              <a:t>Source: (1)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3"/>
              </a:rPr>
              <a:t>UKHSA</a:t>
            </a:r>
            <a:r>
              <a:rPr kumimoji="0" lang="en-GB" sz="1000" b="0" i="0" u="none" strike="noStrike" kern="1200" cap="none" spc="0" normalizeH="0" baseline="0" noProof="0" dirty="0">
                <a:ln>
                  <a:noFill/>
                </a:ln>
                <a:solidFill>
                  <a:srgbClr val="353E43"/>
                </a:solidFill>
                <a:effectLst/>
                <a:uLnTx/>
                <a:uFillTx/>
                <a:latin typeface="Arial"/>
                <a:ea typeface="+mn-ea"/>
                <a:cs typeface="Arial"/>
              </a:rPr>
              <a:t> (2)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4"/>
              </a:rPr>
              <a:t>OHID PHOF</a:t>
            </a:r>
            <a:r>
              <a:rPr kumimoji="0" lang="en-GB" sz="1000" b="0" i="0" u="none" strike="noStrike" kern="1200" cap="none" spc="0" normalizeH="0" baseline="0" noProof="0" dirty="0">
                <a:ln>
                  <a:noFill/>
                </a:ln>
                <a:solidFill>
                  <a:srgbClr val="353E43"/>
                </a:solidFill>
                <a:effectLst/>
                <a:uLnTx/>
                <a:uFillTx/>
                <a:latin typeface="Arial"/>
                <a:ea typeface="+mn-ea"/>
                <a:cs typeface="Arial"/>
              </a:rPr>
              <a:t> (3) </a:t>
            </a:r>
            <a:r>
              <a:rPr lang="en-GB" sz="1000" dirty="0">
                <a:solidFill>
                  <a:srgbClr val="353E43"/>
                </a:solidFill>
                <a:latin typeface="Arial"/>
                <a:cs typeface="Arial"/>
                <a:hlinkClick r:id="rId5"/>
              </a:rPr>
              <a:t>UKHSA</a:t>
            </a:r>
            <a:r>
              <a:rPr lang="en-GB" sz="1000" dirty="0">
                <a:solidFill>
                  <a:srgbClr val="353E43"/>
                </a:solidFill>
                <a:latin typeface="Arial"/>
                <a:cs typeface="Arial"/>
              </a:rPr>
              <a:t> </a:t>
            </a:r>
            <a:r>
              <a:rPr kumimoji="0" lang="en-GB" sz="1000" b="0" i="0" u="none" strike="noStrike" kern="1200" cap="none" spc="0" normalizeH="0" baseline="0" noProof="0" dirty="0">
                <a:ln>
                  <a:noFill/>
                </a:ln>
                <a:solidFill>
                  <a:srgbClr val="353E43"/>
                </a:solidFill>
                <a:effectLst/>
                <a:uLnTx/>
                <a:uFillTx/>
                <a:latin typeface="Arial"/>
                <a:ea typeface="+mn-ea"/>
                <a:cs typeface="Arial"/>
              </a:rPr>
              <a:t>(</a:t>
            </a:r>
            <a:r>
              <a:rPr lang="en-GB" sz="1000" dirty="0">
                <a:solidFill>
                  <a:srgbClr val="353E43"/>
                </a:solidFill>
                <a:latin typeface="Arial"/>
                <a:cs typeface="Arial"/>
              </a:rPr>
              <a:t>4</a:t>
            </a:r>
            <a:r>
              <a:rPr kumimoji="0" lang="en-GB" sz="1000" b="0" i="0" u="none" strike="noStrike" kern="1200" cap="none" spc="0" normalizeH="0" baseline="0" noProof="0" dirty="0">
                <a:ln>
                  <a:noFill/>
                </a:ln>
                <a:solidFill>
                  <a:srgbClr val="353E43"/>
                </a:solidFill>
                <a:effectLst/>
                <a:uLnTx/>
                <a:uFillTx/>
                <a:latin typeface="Arial"/>
                <a:ea typeface="+mn-ea"/>
                <a:cs typeface="Arial"/>
              </a:rPr>
              <a:t>) </a:t>
            </a:r>
            <a:r>
              <a:rPr lang="en-GB" sz="1000" dirty="0">
                <a:solidFill>
                  <a:srgbClr val="353E43"/>
                </a:solidFill>
                <a:cs typeface="Arial"/>
                <a:hlinkClick r:id="rId6"/>
              </a:rPr>
              <a:t>The English National Study of Flooding and Health</a:t>
            </a:r>
            <a:endPar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sp>
        <p:nvSpPr>
          <p:cNvPr id="13" name="Text Placeholder 5">
            <a:extLst>
              <a:ext uri="{FF2B5EF4-FFF2-40B4-BE49-F238E27FC236}">
                <a16:creationId xmlns:a16="http://schemas.microsoft.com/office/drawing/2014/main" id="{22FCFD6A-06CC-6184-C77A-8F8152D2389B}"/>
              </a:ext>
            </a:extLst>
          </p:cNvPr>
          <p:cNvSpPr txBox="1">
            <a:spLocks/>
          </p:cNvSpPr>
          <p:nvPr/>
        </p:nvSpPr>
        <p:spPr>
          <a:xfrm>
            <a:off x="5875049" y="2837715"/>
            <a:ext cx="5941141" cy="4456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i="0" u="none" strike="noStrike" kern="1200" cap="none" spc="0" normalizeH="0" baseline="0" noProof="0" dirty="0">
                <a:ln>
                  <a:noFill/>
                </a:ln>
                <a:solidFill>
                  <a:srgbClr val="353E43"/>
                </a:solidFill>
                <a:effectLst/>
                <a:uLnTx/>
                <a:uFillTx/>
                <a:latin typeface="Arial"/>
                <a:ea typeface="+mn-ea"/>
                <a:cs typeface="Arial"/>
                <a:sym typeface="Arial"/>
              </a:rPr>
              <a:t>Fig </a:t>
            </a:r>
            <a:r>
              <a:rPr lang="en-US" sz="1400" dirty="0">
                <a:solidFill>
                  <a:srgbClr val="353E43"/>
                </a:solidFill>
                <a:latin typeface="Arial"/>
                <a:cs typeface="Arial"/>
                <a:sym typeface="Arial"/>
              </a:rPr>
              <a:t>4</a:t>
            </a:r>
            <a:r>
              <a:rPr kumimoji="0" lang="en-US" sz="1400" i="0" u="none" strike="noStrike" kern="1200" cap="none" spc="0" normalizeH="0" baseline="0" noProof="0" dirty="0">
                <a:ln>
                  <a:noFill/>
                </a:ln>
                <a:solidFill>
                  <a:srgbClr val="353E43"/>
                </a:solidFill>
                <a:effectLst/>
                <a:uLnTx/>
                <a:uFillTx/>
                <a:latin typeface="Arial"/>
                <a:ea typeface="+mn-ea"/>
                <a:cs typeface="Arial"/>
                <a:sym typeface="Arial"/>
              </a:rPr>
              <a:t>. </a:t>
            </a:r>
            <a:r>
              <a:rPr kumimoji="0" lang="en-GB" sz="1400" i="0" u="none" strike="noStrike" kern="1200" cap="none" spc="0" normalizeH="0" baseline="0" noProof="0" dirty="0">
                <a:ln>
                  <a:noFill/>
                </a:ln>
                <a:solidFill>
                  <a:srgbClr val="353E43"/>
                </a:solidFill>
                <a:effectLst/>
                <a:uLnTx/>
                <a:uFillTx/>
                <a:latin typeface="Arial"/>
                <a:ea typeface="+mn-ea"/>
                <a:cs typeface="Arial"/>
                <a:sym typeface="Arial"/>
              </a:rPr>
              <a:t>People with health concerns as a 'secondary stressor’ after flooding were more likely to experience depression, anxiety and PTSD</a:t>
            </a:r>
            <a:r>
              <a:rPr lang="en-GB" sz="1400" baseline="30000" dirty="0">
                <a:solidFill>
                  <a:srgbClr val="000000"/>
                </a:solidFill>
                <a:latin typeface="Arial"/>
                <a:cs typeface="Arial"/>
                <a:sym typeface="Arial"/>
              </a:rPr>
              <a:t>4</a:t>
            </a:r>
            <a:endParaRPr kumimoji="0" lang="en-GB" sz="1400" i="0" u="none" strike="noStrike" kern="1200" cap="none" spc="0" normalizeH="0" baseline="0" noProof="0" dirty="0">
              <a:ln>
                <a:noFill/>
              </a:ln>
              <a:solidFill>
                <a:srgbClr val="353E43"/>
              </a:solidFill>
              <a:effectLst/>
              <a:uLnTx/>
              <a:uFillTx/>
              <a:latin typeface="Arial"/>
              <a:ea typeface="+mn-ea"/>
              <a:cs typeface="Arial"/>
              <a:sym typeface="Arial"/>
            </a:endParaRPr>
          </a:p>
        </p:txBody>
      </p:sp>
      <p:pic>
        <p:nvPicPr>
          <p:cNvPr id="14" name="Picture 13">
            <a:extLst>
              <a:ext uri="{FF2B5EF4-FFF2-40B4-BE49-F238E27FC236}">
                <a16:creationId xmlns:a16="http://schemas.microsoft.com/office/drawing/2014/main" id="{D96850F3-3E8F-98EB-31F3-84B5EE3331E1}"/>
              </a:ext>
            </a:extLst>
          </p:cNvPr>
          <p:cNvPicPr>
            <a:picLocks noChangeAspect="1"/>
          </p:cNvPicPr>
          <p:nvPr/>
        </p:nvPicPr>
        <p:blipFill>
          <a:blip r:embed="rId7"/>
          <a:stretch>
            <a:fillRect/>
          </a:stretch>
        </p:blipFill>
        <p:spPr>
          <a:xfrm>
            <a:off x="531678" y="3362014"/>
            <a:ext cx="4860333" cy="3037770"/>
          </a:xfrm>
          <a:prstGeom prst="rect">
            <a:avLst/>
          </a:prstGeom>
          <a:ln>
            <a:solidFill>
              <a:schemeClr val="tx2"/>
            </a:solidFill>
          </a:ln>
        </p:spPr>
      </p:pic>
      <p:sp>
        <p:nvSpPr>
          <p:cNvPr id="16" name="TextBox 15">
            <a:extLst>
              <a:ext uri="{FF2B5EF4-FFF2-40B4-BE49-F238E27FC236}">
                <a16:creationId xmlns:a16="http://schemas.microsoft.com/office/drawing/2014/main" id="{98A2A8A1-16AD-6889-82FE-51E8E59CBA2F}"/>
              </a:ext>
            </a:extLst>
          </p:cNvPr>
          <p:cNvSpPr txBox="1"/>
          <p:nvPr/>
        </p:nvSpPr>
        <p:spPr>
          <a:xfrm>
            <a:off x="6749716" y="5426242"/>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1A1E21"/>
                </a:solidFill>
                <a:cs typeface="Arial"/>
              </a:rPr>
              <a:t>Fig. 1 Excess mortality by age </a:t>
            </a:r>
            <a:r>
              <a:rPr lang="en-US" sz="1200" b="1" dirty="0">
                <a:solidFill>
                  <a:srgbClr val="1A1E21"/>
                </a:solidFill>
                <a:cs typeface="Arial"/>
              </a:rPr>
              <a:t>group during heat periods</a:t>
            </a:r>
          </a:p>
          <a:p>
            <a:r>
              <a:rPr lang="en-US" sz="800">
                <a:solidFill>
                  <a:srgbClr val="1A1E21"/>
                </a:solidFill>
                <a:cs typeface="Arial"/>
              </a:rPr>
              <a:t>Source: Heat mortality monioritng reports (2022 and 2023). </a:t>
            </a:r>
          </a:p>
        </p:txBody>
      </p:sp>
      <p:sp>
        <p:nvSpPr>
          <p:cNvPr id="17" name="Text Placeholder 5">
            <a:extLst>
              <a:ext uri="{FF2B5EF4-FFF2-40B4-BE49-F238E27FC236}">
                <a16:creationId xmlns:a16="http://schemas.microsoft.com/office/drawing/2014/main" id="{C5F348B0-AF30-2BD1-ECDF-1C62C5E0430B}"/>
              </a:ext>
            </a:extLst>
          </p:cNvPr>
          <p:cNvSpPr txBox="1">
            <a:spLocks/>
          </p:cNvSpPr>
          <p:nvPr/>
        </p:nvSpPr>
        <p:spPr>
          <a:xfrm>
            <a:off x="572823" y="2837715"/>
            <a:ext cx="4870165" cy="4456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Fig 3. </a:t>
            </a:r>
            <a:r>
              <a:rPr lang="en-US" sz="1400" dirty="0">
                <a:solidFill>
                  <a:srgbClr val="353E43"/>
                </a:solidFill>
                <a:latin typeface="Arial"/>
                <a:cs typeface="Arial"/>
                <a:sym typeface="Arial"/>
              </a:rPr>
              <a:t>Excess deaths by age during heat events in 2022 and 2023</a:t>
            </a:r>
            <a:r>
              <a:rPr lang="en-GB" sz="1400" baseline="30000" dirty="0">
                <a:solidFill>
                  <a:srgbClr val="000000"/>
                </a:solidFill>
                <a:latin typeface="Arial"/>
                <a:cs typeface="Arial"/>
                <a:sym typeface="Arial"/>
              </a:rPr>
              <a:t>3</a:t>
            </a:r>
            <a:endParaRPr kumimoji="0" lang="en-US" sz="1400" b="1" i="0" u="none" strike="noStrike" kern="1200" cap="none" spc="0" normalizeH="0" baseline="30000" noProof="0" dirty="0">
              <a:ln>
                <a:noFill/>
              </a:ln>
              <a:solidFill>
                <a:srgbClr val="353E43"/>
              </a:solidFill>
              <a:effectLst/>
              <a:uLnTx/>
              <a:uFillTx/>
              <a:latin typeface="Arial" panose="020B0604020202020204" pitchFamily="34" charset="0"/>
              <a:ea typeface="+mn-ea"/>
              <a:cs typeface="Arial"/>
            </a:endParaRPr>
          </a:p>
        </p:txBody>
      </p:sp>
      <p:pic>
        <p:nvPicPr>
          <p:cNvPr id="18" name="Picture 17">
            <a:extLst>
              <a:ext uri="{FF2B5EF4-FFF2-40B4-BE49-F238E27FC236}">
                <a16:creationId xmlns:a16="http://schemas.microsoft.com/office/drawing/2014/main" id="{F34EFE42-30DB-6BC5-97D1-0DB5C09DC1B9}"/>
              </a:ext>
            </a:extLst>
          </p:cNvPr>
          <p:cNvPicPr>
            <a:picLocks noChangeAspect="1"/>
          </p:cNvPicPr>
          <p:nvPr/>
        </p:nvPicPr>
        <p:blipFill>
          <a:blip r:embed="rId8"/>
          <a:stretch>
            <a:fillRect/>
          </a:stretch>
        </p:blipFill>
        <p:spPr>
          <a:xfrm>
            <a:off x="5870294" y="3535999"/>
            <a:ext cx="5575127" cy="2863785"/>
          </a:xfrm>
          <a:prstGeom prst="rect">
            <a:avLst/>
          </a:prstGeom>
          <a:ln>
            <a:solidFill>
              <a:schemeClr val="tx2"/>
            </a:solidFill>
          </a:ln>
        </p:spPr>
      </p:pic>
    </p:spTree>
    <p:extLst>
      <p:ext uri="{BB962C8B-B14F-4D97-AF65-F5344CB8AC3E}">
        <p14:creationId xmlns:p14="http://schemas.microsoft.com/office/powerpoint/2010/main" val="76920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39F0BFB-0F52-4050-8760-71FA27AD612F}"/>
              </a:ext>
            </a:extLst>
          </p:cNvPr>
          <p:cNvSpPr txBox="1">
            <a:spLocks/>
          </p:cNvSpPr>
          <p:nvPr/>
        </p:nvSpPr>
        <p:spPr>
          <a:xfrm>
            <a:off x="572173" y="479830"/>
            <a:ext cx="11206962" cy="49394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2900" b="1" i="0" u="none" strike="noStrike" kern="0" cap="none" spc="190" normalizeH="0" baseline="0" noProof="0" dirty="0">
                <a:ln>
                  <a:noFill/>
                </a:ln>
                <a:solidFill>
                  <a:schemeClr val="accent3">
                    <a:lumMod val="75000"/>
                  </a:schemeClr>
                </a:solidFill>
                <a:effectLst/>
                <a:uLnTx/>
                <a:uFillTx/>
                <a:latin typeface="Arial"/>
                <a:cs typeface="Arial"/>
                <a:sym typeface="Arial"/>
              </a:rPr>
              <a:t>INEQUALITY</a:t>
            </a:r>
            <a:r>
              <a:rPr kumimoji="0" lang="en-GB" sz="2400" b="1" i="0" u="none" strike="noStrike" kern="0" cap="none" spc="190" normalizeH="0" baseline="0" noProof="0" dirty="0">
                <a:ln>
                  <a:noFill/>
                </a:ln>
                <a:solidFill>
                  <a:schemeClr val="accent3">
                    <a:lumMod val="75000"/>
                  </a:schemeClr>
                </a:solidFill>
                <a:effectLst/>
                <a:uLnTx/>
                <a:uFillTx/>
                <a:latin typeface="Arial"/>
                <a:cs typeface="Arial"/>
                <a:sym typeface="Arial"/>
              </a:rPr>
              <a:t> </a:t>
            </a:r>
            <a:r>
              <a:rPr kumimoji="0" lang="en-GB" sz="2900" b="1" i="0" u="none" strike="noStrike" kern="0" cap="none" spc="190" normalizeH="0" baseline="0" noProof="0" dirty="0">
                <a:ln>
                  <a:noFill/>
                </a:ln>
                <a:solidFill>
                  <a:schemeClr val="accent3">
                    <a:lumMod val="75000"/>
                  </a:schemeClr>
                </a:solidFill>
                <a:effectLst/>
                <a:uLnTx/>
                <a:uFillTx/>
                <a:latin typeface="Arial"/>
                <a:cs typeface="Arial"/>
                <a:sym typeface="Arial"/>
              </a:rPr>
              <a:t>IN</a:t>
            </a:r>
            <a:r>
              <a:rPr kumimoji="0" lang="en-GB" sz="2400" b="1" i="0" u="none" strike="noStrike" kern="0" cap="none" spc="190" normalizeH="0" baseline="0" noProof="0" dirty="0">
                <a:ln>
                  <a:noFill/>
                </a:ln>
                <a:solidFill>
                  <a:schemeClr val="accent3">
                    <a:lumMod val="75000"/>
                  </a:schemeClr>
                </a:solidFill>
                <a:effectLst/>
                <a:uLnTx/>
                <a:uFillTx/>
                <a:latin typeface="Arial"/>
                <a:cs typeface="Arial"/>
                <a:sym typeface="Arial"/>
              </a:rPr>
              <a:t> </a:t>
            </a:r>
            <a:r>
              <a:rPr kumimoji="0" lang="en-GB" sz="2900" b="1" i="0" u="none" strike="noStrike" kern="0" cap="none" spc="190" normalizeH="0" baseline="0" noProof="0" dirty="0">
                <a:ln>
                  <a:noFill/>
                </a:ln>
                <a:solidFill>
                  <a:schemeClr val="accent3">
                    <a:lumMod val="75000"/>
                  </a:schemeClr>
                </a:solidFill>
                <a:effectLst/>
                <a:uLnTx/>
                <a:uFillTx/>
                <a:latin typeface="Arial"/>
                <a:cs typeface="Arial"/>
                <a:sym typeface="Arial"/>
              </a:rPr>
              <a:t>ADAPTIVE</a:t>
            </a:r>
            <a:r>
              <a:rPr kumimoji="0" lang="en-GB" sz="2400" b="1" i="0" u="none" strike="noStrike" kern="0" cap="none" spc="190" normalizeH="0" baseline="0" noProof="0" dirty="0">
                <a:ln>
                  <a:noFill/>
                </a:ln>
                <a:solidFill>
                  <a:schemeClr val="accent3">
                    <a:lumMod val="75000"/>
                  </a:schemeClr>
                </a:solidFill>
                <a:effectLst/>
                <a:uLnTx/>
                <a:uFillTx/>
                <a:latin typeface="Arial"/>
                <a:cs typeface="Arial"/>
                <a:sym typeface="Arial"/>
              </a:rPr>
              <a:t> </a:t>
            </a:r>
            <a:r>
              <a:rPr kumimoji="0" lang="en-GB" sz="2900" b="1" i="0" u="none" strike="noStrike" kern="0" cap="none" spc="190" normalizeH="0" baseline="0" noProof="0" dirty="0">
                <a:ln>
                  <a:noFill/>
                </a:ln>
                <a:solidFill>
                  <a:schemeClr val="accent3">
                    <a:lumMod val="75000"/>
                  </a:schemeClr>
                </a:solidFill>
                <a:effectLst/>
                <a:uLnTx/>
                <a:uFillTx/>
                <a:latin typeface="Arial"/>
                <a:cs typeface="Arial"/>
                <a:sym typeface="Arial"/>
              </a:rPr>
              <a:t>CAPACITY</a:t>
            </a:r>
            <a:r>
              <a:rPr kumimoji="0" lang="en-GB" sz="2000" b="1" i="0" u="none" strike="noStrike" kern="0" cap="none" spc="190" normalizeH="0" baseline="0" noProof="0" dirty="0">
                <a:ln>
                  <a:noFill/>
                </a:ln>
                <a:solidFill>
                  <a:schemeClr val="accent3">
                    <a:lumMod val="75000"/>
                  </a:schemeClr>
                </a:solidFill>
                <a:effectLst/>
                <a:uLnTx/>
                <a:uFillTx/>
                <a:latin typeface="Arial"/>
                <a:cs typeface="Arial"/>
                <a:sym typeface="Arial"/>
              </a:rPr>
              <a:t> </a:t>
            </a:r>
            <a:r>
              <a:rPr kumimoji="0" lang="en-GB" sz="2900" b="1" i="0" u="none" strike="noStrike" kern="0" cap="none" spc="190" normalizeH="0" baseline="0" noProof="0" dirty="0">
                <a:ln>
                  <a:noFill/>
                </a:ln>
                <a:solidFill>
                  <a:schemeClr val="accent3">
                    <a:lumMod val="75000"/>
                  </a:schemeClr>
                </a:solidFill>
                <a:effectLst/>
                <a:uLnTx/>
                <a:uFillTx/>
                <a:latin typeface="Arial"/>
                <a:cs typeface="Arial"/>
                <a:sym typeface="Arial"/>
              </a:rPr>
              <a:t>TO</a:t>
            </a:r>
            <a:r>
              <a:rPr kumimoji="0" lang="en-GB" sz="2400" b="1" i="0" u="none" strike="noStrike" kern="0" cap="none" spc="190" normalizeH="0" baseline="0" noProof="0" dirty="0">
                <a:ln>
                  <a:noFill/>
                </a:ln>
                <a:solidFill>
                  <a:schemeClr val="accent3">
                    <a:lumMod val="75000"/>
                  </a:schemeClr>
                </a:solidFill>
                <a:effectLst/>
                <a:uLnTx/>
                <a:uFillTx/>
                <a:latin typeface="Arial"/>
                <a:cs typeface="Arial"/>
                <a:sym typeface="Arial"/>
              </a:rPr>
              <a:t> </a:t>
            </a:r>
            <a:r>
              <a:rPr kumimoji="0" lang="en-GB" sz="2900" b="1" i="0" u="none" strike="noStrike" kern="0" cap="none" spc="190" normalizeH="0" baseline="0" noProof="0" dirty="0">
                <a:ln>
                  <a:noFill/>
                </a:ln>
                <a:solidFill>
                  <a:schemeClr val="accent3">
                    <a:lumMod val="75000"/>
                  </a:schemeClr>
                </a:solidFill>
                <a:effectLst/>
                <a:uLnTx/>
                <a:uFillTx/>
                <a:latin typeface="Arial"/>
                <a:cs typeface="Arial"/>
                <a:sym typeface="Arial"/>
              </a:rPr>
              <a:t>CLIMATE RISK</a:t>
            </a:r>
            <a:endParaRPr kumimoji="0" lang="en-US" sz="2900" b="1" i="0" u="none" strike="noStrike" kern="1200" cap="none" spc="0" normalizeH="0" baseline="0" noProof="0" dirty="0">
              <a:ln>
                <a:noFill/>
              </a:ln>
              <a:solidFill>
                <a:schemeClr val="accent3">
                  <a:lumMod val="75000"/>
                </a:schemeClr>
              </a:solidFill>
              <a:effectLst/>
              <a:uLnTx/>
              <a:uFillTx/>
              <a:latin typeface="Arial"/>
              <a:cs typeface="Arial"/>
              <a:sym typeface="Arial"/>
            </a:endParaRPr>
          </a:p>
        </p:txBody>
      </p:sp>
      <p:sp>
        <p:nvSpPr>
          <p:cNvPr id="4" name="TextBox 3">
            <a:extLst>
              <a:ext uri="{FF2B5EF4-FFF2-40B4-BE49-F238E27FC236}">
                <a16:creationId xmlns:a16="http://schemas.microsoft.com/office/drawing/2014/main" id="{BE4AB7BA-1D00-B81F-F497-DC503B40B8FD}"/>
              </a:ext>
            </a:extLst>
          </p:cNvPr>
          <p:cNvSpPr txBox="1"/>
          <p:nvPr/>
        </p:nvSpPr>
        <p:spPr bwMode="gray">
          <a:xfrm>
            <a:off x="524810" y="1170895"/>
            <a:ext cx="6465297" cy="23596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endParaRPr kumimoji="0" lang="en-GB" sz="1400" b="0" i="0" u="none" strike="noStrike" kern="1200" cap="none" spc="0" normalizeH="0" baseline="30000" noProof="0" dirty="0">
              <a:ln>
                <a:noFill/>
              </a:ln>
              <a:solidFill>
                <a:srgbClr val="000000"/>
              </a:solidFill>
              <a:effectLst/>
              <a:uLnTx/>
              <a:uFillTx/>
              <a:latin typeface="Arial"/>
              <a:ea typeface="+mn-ea"/>
              <a:cs typeface="Arial"/>
            </a:endParaRPr>
          </a:p>
        </p:txBody>
      </p:sp>
      <p:sp>
        <p:nvSpPr>
          <p:cNvPr id="27" name="Rectangle 26">
            <a:extLst>
              <a:ext uri="{FF2B5EF4-FFF2-40B4-BE49-F238E27FC236}">
                <a16:creationId xmlns:a16="http://schemas.microsoft.com/office/drawing/2014/main" id="{7073FF6B-C2E5-C8F6-D3BA-0A675C7F12B0}"/>
              </a:ext>
            </a:extLst>
          </p:cNvPr>
          <p:cNvSpPr/>
          <p:nvPr/>
        </p:nvSpPr>
        <p:spPr>
          <a:xfrm>
            <a:off x="479575" y="6459029"/>
            <a:ext cx="10485274" cy="24622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53E43"/>
                </a:solidFill>
                <a:effectLst/>
                <a:uLnTx/>
                <a:uFillTx/>
                <a:latin typeface="Arial"/>
                <a:ea typeface="+mn-ea"/>
                <a:cs typeface="Arial"/>
              </a:rPr>
              <a:t>Source: (1)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3"/>
              </a:rPr>
              <a:t>Institute of Health Equity</a:t>
            </a:r>
            <a:r>
              <a:rPr kumimoji="0" lang="en-GB" sz="1000" b="0" i="0" u="none" strike="noStrike" kern="1200" cap="none" spc="0" normalizeH="0" baseline="0" noProof="0" dirty="0">
                <a:ln>
                  <a:noFill/>
                </a:ln>
                <a:solidFill>
                  <a:srgbClr val="353E43"/>
                </a:solidFill>
                <a:effectLst/>
                <a:uLnTx/>
                <a:uFillTx/>
                <a:latin typeface="Arial"/>
                <a:ea typeface="+mn-ea"/>
                <a:cs typeface="Arial"/>
              </a:rPr>
              <a:t> (2)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4"/>
              </a:rPr>
              <a:t>US National Climate Assessment </a:t>
            </a:r>
            <a:r>
              <a:rPr kumimoji="0" lang="en-GB" sz="1000" b="0" i="0" u="none" strike="noStrike" kern="1200" cap="none" spc="0" normalizeH="0" baseline="0" noProof="0" dirty="0">
                <a:ln>
                  <a:noFill/>
                </a:ln>
                <a:solidFill>
                  <a:srgbClr val="353E43"/>
                </a:solidFill>
                <a:effectLst/>
                <a:uLnTx/>
                <a:uFillTx/>
                <a:latin typeface="Arial"/>
                <a:ea typeface="+mn-ea"/>
                <a:cs typeface="Arial"/>
              </a:rPr>
              <a:t>(3)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5"/>
              </a:rPr>
              <a:t>Chief Medical Officers Report 2023 </a:t>
            </a:r>
            <a:endPar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2C5E596A-7D5A-9D97-B430-8F75218F9E93}"/>
              </a:ext>
            </a:extLst>
          </p:cNvPr>
          <p:cNvGraphicFramePr>
            <a:graphicFrameLocks noGrp="1"/>
          </p:cNvGraphicFramePr>
          <p:nvPr>
            <p:extLst>
              <p:ext uri="{D42A27DB-BD31-4B8C-83A1-F6EECF244321}">
                <p14:modId xmlns:p14="http://schemas.microsoft.com/office/powerpoint/2010/main" val="3180222080"/>
              </p:ext>
            </p:extLst>
          </p:nvPr>
        </p:nvGraphicFramePr>
        <p:xfrm>
          <a:off x="743621" y="3124029"/>
          <a:ext cx="4904897" cy="3312241"/>
        </p:xfrm>
        <a:graphic>
          <a:graphicData uri="http://schemas.openxmlformats.org/drawingml/2006/table">
            <a:tbl>
              <a:tblPr firstRow="1" bandRow="1">
                <a:tableStyleId>{306799F8-075E-4A3A-A7F6-7FBC6576F1A4}</a:tableStyleId>
              </a:tblPr>
              <a:tblGrid>
                <a:gridCol w="1385613">
                  <a:extLst>
                    <a:ext uri="{9D8B030D-6E8A-4147-A177-3AD203B41FA5}">
                      <a16:colId xmlns:a16="http://schemas.microsoft.com/office/drawing/2014/main" val="3463821963"/>
                    </a:ext>
                  </a:extLst>
                </a:gridCol>
                <a:gridCol w="3519284">
                  <a:extLst>
                    <a:ext uri="{9D8B030D-6E8A-4147-A177-3AD203B41FA5}">
                      <a16:colId xmlns:a16="http://schemas.microsoft.com/office/drawing/2014/main" val="979278267"/>
                    </a:ext>
                  </a:extLst>
                </a:gridCol>
              </a:tblGrid>
              <a:tr h="917069">
                <a:tc>
                  <a:txBody>
                    <a:bodyPr/>
                    <a:lstStyle/>
                    <a:p>
                      <a:pPr lvl="0">
                        <a:buNone/>
                      </a:pPr>
                      <a:r>
                        <a:rPr lang="en-GB" sz="1400" b="1" u="none" strike="noStrike" noProof="0" dirty="0">
                          <a:solidFill>
                            <a:srgbClr val="FFFFFF"/>
                          </a:solidFill>
                        </a:rPr>
                        <a:t>Adapting to heatwaves</a:t>
                      </a:r>
                      <a:endParaRPr lang="en-US" b="1"/>
                    </a:p>
                  </a:txBody>
                  <a:tcPr>
                    <a:solidFill>
                      <a:schemeClr val="accent3">
                        <a:lumMod val="75000"/>
                      </a:schemeClr>
                    </a:solidFill>
                  </a:tcPr>
                </a:tc>
                <a:tc>
                  <a:txBody>
                    <a:bodyPr/>
                    <a:lstStyle/>
                    <a:p>
                      <a:pPr marL="91440" lvl="0" indent="-91440" algn="l">
                        <a:lnSpc>
                          <a:spcPct val="100000"/>
                        </a:lnSpc>
                        <a:buFont typeface="Arial"/>
                        <a:buChar char="•"/>
                      </a:pPr>
                      <a:r>
                        <a:rPr lang="en-GB" sz="1200" b="1" u="none" strike="noStrike" baseline="0" noProof="0" dirty="0">
                          <a:solidFill>
                            <a:schemeClr val="tx1">
                              <a:lumMod val="50000"/>
                            </a:schemeClr>
                          </a:solidFill>
                        </a:rPr>
                        <a:t>Installing passive cooling measures at home</a:t>
                      </a:r>
                      <a:endParaRPr lang="en-US" sz="1200" b="1" dirty="0">
                        <a:solidFill>
                          <a:schemeClr val="tx1">
                            <a:lumMod val="50000"/>
                          </a:schemeClr>
                        </a:solidFill>
                      </a:endParaRPr>
                    </a:p>
                    <a:p>
                      <a:pPr marL="91440" lvl="0" indent="-91440" algn="l">
                        <a:lnSpc>
                          <a:spcPct val="100000"/>
                        </a:lnSpc>
                        <a:buFont typeface="Arial"/>
                        <a:buChar char="•"/>
                      </a:pPr>
                      <a:r>
                        <a:rPr lang="en-GB" sz="1200" b="1" u="none" strike="noStrike" baseline="0" noProof="0" dirty="0">
                          <a:solidFill>
                            <a:schemeClr val="tx1">
                              <a:lumMod val="50000"/>
                            </a:schemeClr>
                          </a:solidFill>
                        </a:rPr>
                        <a:t>Improving ventilation at home</a:t>
                      </a:r>
                    </a:p>
                    <a:p>
                      <a:pPr marL="91440" lvl="0" indent="-91440" algn="l">
                        <a:lnSpc>
                          <a:spcPct val="100000"/>
                        </a:lnSpc>
                        <a:buFont typeface="Arial"/>
                        <a:buChar char="•"/>
                      </a:pPr>
                      <a:r>
                        <a:rPr lang="en-GB" sz="1200" b="1" u="none" strike="noStrike" baseline="0" noProof="0" dirty="0">
                          <a:solidFill>
                            <a:schemeClr val="tx1">
                              <a:lumMod val="50000"/>
                            </a:schemeClr>
                          </a:solidFill>
                        </a:rPr>
                        <a:t>Working from home to avoid travelling in hot weather</a:t>
                      </a:r>
                      <a:endParaRPr lang="en-GB" sz="1200" b="1" dirty="0">
                        <a:solidFill>
                          <a:schemeClr val="tx1">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336484774"/>
                  </a:ext>
                </a:extLst>
              </a:tr>
              <a:tr h="917069">
                <a:tc>
                  <a:txBody>
                    <a:bodyPr/>
                    <a:lstStyle/>
                    <a:p>
                      <a:pPr lvl="0">
                        <a:buNone/>
                      </a:pPr>
                      <a:r>
                        <a:rPr lang="en-GB" sz="1400" b="1" u="none" strike="noStrike" noProof="0" dirty="0">
                          <a:solidFill>
                            <a:srgbClr val="FFFFFF"/>
                          </a:solidFill>
                        </a:rPr>
                        <a:t>Adapting to flooding</a:t>
                      </a:r>
                      <a:endParaRPr lang="en-US" b="1"/>
                    </a:p>
                  </a:txBody>
                  <a:tcPr>
                    <a:solidFill>
                      <a:schemeClr val="accent3">
                        <a:lumMod val="75000"/>
                      </a:schemeClr>
                    </a:solidFill>
                  </a:tcPr>
                </a:tc>
                <a:tc>
                  <a:txBody>
                    <a:bodyPr/>
                    <a:lstStyle/>
                    <a:p>
                      <a:pPr marL="91440" lvl="0" indent="-91440" algn="l">
                        <a:lnSpc>
                          <a:spcPct val="100000"/>
                        </a:lnSpc>
                        <a:buFont typeface="Arial"/>
                        <a:buChar char="•"/>
                      </a:pPr>
                      <a:r>
                        <a:rPr lang="en-GB" sz="1200" b="1" u="none" strike="noStrike" noProof="0" dirty="0">
                          <a:solidFill>
                            <a:schemeClr val="tx1">
                              <a:lumMod val="50000"/>
                            </a:schemeClr>
                          </a:solidFill>
                        </a:rPr>
                        <a:t>Making changes to home and surrounding landscape</a:t>
                      </a:r>
                      <a:endParaRPr lang="en-US" sz="1200" b="1" u="none" strike="noStrike" noProof="0">
                        <a:solidFill>
                          <a:schemeClr val="tx1">
                            <a:lumMod val="50000"/>
                          </a:schemeClr>
                        </a:solidFill>
                      </a:endParaRPr>
                    </a:p>
                    <a:p>
                      <a:pPr marL="91440" lvl="0" indent="-91440" algn="l">
                        <a:lnSpc>
                          <a:spcPct val="100000"/>
                        </a:lnSpc>
                        <a:buFont typeface="Arial"/>
                        <a:buChar char="•"/>
                      </a:pPr>
                      <a:r>
                        <a:rPr lang="en-GB" sz="1200" b="1" u="none" strike="noStrike" noProof="0" dirty="0">
                          <a:solidFill>
                            <a:schemeClr val="tx1">
                              <a:lumMod val="50000"/>
                            </a:schemeClr>
                          </a:solidFill>
                        </a:rPr>
                        <a:t>Taking out appropriate home or buildings insurance</a:t>
                      </a:r>
                      <a:endParaRPr lang="en-US" sz="1200" b="1" u="none" strike="noStrike" noProof="0">
                        <a:solidFill>
                          <a:schemeClr val="tx1">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2851940691"/>
                  </a:ext>
                </a:extLst>
              </a:tr>
              <a:tr h="711519">
                <a:tc>
                  <a:txBody>
                    <a:bodyPr/>
                    <a:lstStyle/>
                    <a:p>
                      <a:pPr lvl="0">
                        <a:buNone/>
                      </a:pPr>
                      <a:r>
                        <a:rPr lang="en-GB" sz="1400" b="1" u="none" strike="noStrike" noProof="0" dirty="0">
                          <a:solidFill>
                            <a:srgbClr val="FFFFFF"/>
                          </a:solidFill>
                        </a:rPr>
                        <a:t>Adapting to food insecurity</a:t>
                      </a:r>
                    </a:p>
                  </a:txBody>
                  <a:tcPr>
                    <a:solidFill>
                      <a:schemeClr val="accent3">
                        <a:lumMod val="75000"/>
                      </a:schemeClr>
                    </a:solidFill>
                  </a:tcPr>
                </a:tc>
                <a:tc>
                  <a:txBody>
                    <a:bodyPr/>
                    <a:lstStyle/>
                    <a:p>
                      <a:pPr marL="91440" lvl="0" indent="-91440" algn="l">
                        <a:lnSpc>
                          <a:spcPct val="100000"/>
                        </a:lnSpc>
                        <a:buFont typeface="Arial"/>
                        <a:buChar char="•"/>
                      </a:pPr>
                      <a:r>
                        <a:rPr lang="en-GB" sz="1200" b="1" u="none" strike="noStrike" noProof="0" dirty="0">
                          <a:solidFill>
                            <a:schemeClr val="tx1">
                              <a:lumMod val="50000"/>
                            </a:schemeClr>
                          </a:solidFill>
                        </a:rPr>
                        <a:t>Meal planning and bulk buying </a:t>
                      </a:r>
                      <a:endParaRPr lang="en-US" sz="1200" b="1" u="none" strike="noStrike" noProof="0" dirty="0">
                        <a:solidFill>
                          <a:schemeClr val="tx1">
                            <a:lumMod val="50000"/>
                          </a:schemeClr>
                        </a:solidFill>
                      </a:endParaRPr>
                    </a:p>
                    <a:p>
                      <a:pPr marL="91440" lvl="0" indent="-91440" algn="l">
                        <a:lnSpc>
                          <a:spcPct val="100000"/>
                        </a:lnSpc>
                        <a:buFont typeface="Arial"/>
                        <a:buChar char="•"/>
                      </a:pPr>
                      <a:r>
                        <a:rPr lang="en-GB" sz="1200" b="1" u="none" strike="noStrike" noProof="0" dirty="0">
                          <a:solidFill>
                            <a:schemeClr val="tx1">
                              <a:lumMod val="50000"/>
                            </a:schemeClr>
                          </a:solidFill>
                        </a:rPr>
                        <a:t>Making dietary changes</a:t>
                      </a:r>
                    </a:p>
                    <a:p>
                      <a:pPr marL="91440" lvl="0" indent="-91440" algn="l">
                        <a:lnSpc>
                          <a:spcPct val="100000"/>
                        </a:lnSpc>
                        <a:buFont typeface="Arial"/>
                        <a:buChar char="•"/>
                      </a:pPr>
                      <a:r>
                        <a:rPr lang="en-GB" sz="1200" b="1" u="none" strike="noStrike" noProof="0" dirty="0">
                          <a:solidFill>
                            <a:schemeClr val="tx1">
                              <a:lumMod val="50000"/>
                            </a:schemeClr>
                          </a:solidFill>
                        </a:rPr>
                        <a:t>Growing food</a:t>
                      </a:r>
                      <a:endParaRPr lang="en-GB" sz="1200" b="1" dirty="0">
                        <a:solidFill>
                          <a:schemeClr val="tx1">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574057164"/>
                  </a:ext>
                </a:extLst>
              </a:tr>
              <a:tr h="746583">
                <a:tc>
                  <a:txBody>
                    <a:bodyPr/>
                    <a:lstStyle/>
                    <a:p>
                      <a:pPr lvl="0">
                        <a:buNone/>
                      </a:pPr>
                      <a:r>
                        <a:rPr lang="en-GB" sz="1400" b="1" u="none" strike="noStrike" noProof="0" dirty="0">
                          <a:solidFill>
                            <a:srgbClr val="FFFFFF"/>
                          </a:solidFill>
                        </a:rPr>
                        <a:t>Adapting to shocks and stressors</a:t>
                      </a:r>
                      <a:endParaRPr lang="en-US" b="1" dirty="0"/>
                    </a:p>
                  </a:txBody>
                  <a:tcPr>
                    <a:solidFill>
                      <a:schemeClr val="accent3">
                        <a:lumMod val="75000"/>
                      </a:schemeClr>
                    </a:solidFill>
                  </a:tcPr>
                </a:tc>
                <a:tc>
                  <a:txBody>
                    <a:bodyPr/>
                    <a:lstStyle/>
                    <a:p>
                      <a:pPr marL="91440" lvl="0" indent="-91440" algn="l">
                        <a:lnSpc>
                          <a:spcPct val="100000"/>
                        </a:lnSpc>
                        <a:buFont typeface="Arial"/>
                        <a:buChar char="•"/>
                      </a:pPr>
                      <a:r>
                        <a:rPr lang="en-GB" sz="1200" b="1" u="none" strike="noStrike" noProof="0" dirty="0">
                          <a:solidFill>
                            <a:schemeClr val="tx1">
                              <a:lumMod val="50000"/>
                            </a:schemeClr>
                          </a:solidFill>
                        </a:rPr>
                        <a:t>Saving up an emergency fund</a:t>
                      </a:r>
                      <a:endParaRPr lang="en-US" sz="1200" b="1" u="none" strike="noStrike" noProof="0" dirty="0">
                        <a:solidFill>
                          <a:schemeClr val="tx1">
                            <a:lumMod val="50000"/>
                          </a:schemeClr>
                        </a:solidFill>
                      </a:endParaRPr>
                    </a:p>
                    <a:p>
                      <a:pPr marL="91440" lvl="0" indent="-91440">
                        <a:buFont typeface="Arial"/>
                        <a:buChar char="•"/>
                      </a:pPr>
                      <a:r>
                        <a:rPr lang="en-GB" sz="1200" b="1" u="none" strike="noStrike" noProof="0" dirty="0">
                          <a:solidFill>
                            <a:schemeClr val="tx1">
                              <a:lumMod val="50000"/>
                            </a:schemeClr>
                          </a:solidFill>
                        </a:rPr>
                        <a:t>Knowing where and how to access timely support</a:t>
                      </a:r>
                      <a:endParaRPr lang="en-GB" sz="1200" b="1" dirty="0">
                        <a:solidFill>
                          <a:schemeClr val="tx1">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419390158"/>
                  </a:ext>
                </a:extLst>
              </a:tr>
            </a:tbl>
          </a:graphicData>
        </a:graphic>
      </p:graphicFrame>
      <p:sp>
        <p:nvSpPr>
          <p:cNvPr id="16" name="Text Placeholder 5">
            <a:extLst>
              <a:ext uri="{FF2B5EF4-FFF2-40B4-BE49-F238E27FC236}">
                <a16:creationId xmlns:a16="http://schemas.microsoft.com/office/drawing/2014/main" id="{6BEE2A05-FC62-6B0C-F503-F97DC90638CF}"/>
              </a:ext>
            </a:extLst>
          </p:cNvPr>
          <p:cNvSpPr txBox="1">
            <a:spLocks/>
          </p:cNvSpPr>
          <p:nvPr/>
        </p:nvSpPr>
        <p:spPr>
          <a:xfrm>
            <a:off x="743621" y="2825958"/>
            <a:ext cx="5075420" cy="99653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300" b="1" i="0" u="none" strike="noStrike" kern="1200" cap="none" spc="0" normalizeH="0" baseline="0" noProof="0" dirty="0">
                <a:ln>
                  <a:noFill/>
                </a:ln>
                <a:solidFill>
                  <a:srgbClr val="353E43"/>
                </a:solidFill>
                <a:effectLst/>
                <a:uLnTx/>
                <a:uFillTx/>
                <a:latin typeface="Arial"/>
                <a:ea typeface="+mn-ea"/>
                <a:cs typeface="Arial"/>
                <a:sym typeface="Arial"/>
              </a:rPr>
              <a:t>Table 1. Options for adaptation to climate risks</a:t>
            </a:r>
            <a:endParaRPr kumimoji="0" lang="en-US" sz="13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endParaRPr>
          </a:p>
        </p:txBody>
      </p:sp>
      <p:pic>
        <p:nvPicPr>
          <p:cNvPr id="3" name="Picture 2">
            <a:extLst>
              <a:ext uri="{FF2B5EF4-FFF2-40B4-BE49-F238E27FC236}">
                <a16:creationId xmlns:a16="http://schemas.microsoft.com/office/drawing/2014/main" id="{D2626284-B9BB-EBC6-24C5-3DF7DB46DB92}"/>
              </a:ext>
            </a:extLst>
          </p:cNvPr>
          <p:cNvPicPr>
            <a:picLocks noChangeAspect="1"/>
          </p:cNvPicPr>
          <p:nvPr/>
        </p:nvPicPr>
        <p:blipFill>
          <a:blip r:embed="rId6"/>
          <a:stretch>
            <a:fillRect/>
          </a:stretch>
        </p:blipFill>
        <p:spPr>
          <a:xfrm>
            <a:off x="6271280" y="3190875"/>
            <a:ext cx="4783498" cy="3196988"/>
          </a:xfrm>
          <a:prstGeom prst="rect">
            <a:avLst/>
          </a:prstGeom>
          <a:ln>
            <a:solidFill>
              <a:schemeClr val="tx2"/>
            </a:solidFill>
          </a:ln>
        </p:spPr>
      </p:pic>
      <p:sp>
        <p:nvSpPr>
          <p:cNvPr id="6" name="Text Placeholder 5">
            <a:extLst>
              <a:ext uri="{FF2B5EF4-FFF2-40B4-BE49-F238E27FC236}">
                <a16:creationId xmlns:a16="http://schemas.microsoft.com/office/drawing/2014/main" id="{B8DD9275-D36D-A9AD-34A1-990BC40F7280}"/>
              </a:ext>
            </a:extLst>
          </p:cNvPr>
          <p:cNvSpPr txBox="1">
            <a:spLocks/>
          </p:cNvSpPr>
          <p:nvPr/>
        </p:nvSpPr>
        <p:spPr>
          <a:xfrm>
            <a:off x="6271279" y="2776439"/>
            <a:ext cx="4926017" cy="99653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300" b="1" i="0" u="none" strike="noStrike" kern="1200" cap="none" spc="0" normalizeH="0" baseline="0" noProof="0" dirty="0">
                <a:ln>
                  <a:noFill/>
                </a:ln>
                <a:solidFill>
                  <a:srgbClr val="353E43"/>
                </a:solidFill>
                <a:effectLst/>
                <a:uLnTx/>
                <a:uFillTx/>
                <a:latin typeface="Arial"/>
                <a:ea typeface="+mn-ea"/>
                <a:cs typeface="Arial"/>
                <a:sym typeface="Arial"/>
              </a:rPr>
              <a:t>Fig 1. </a:t>
            </a:r>
            <a:r>
              <a:rPr lang="en-US" sz="1300" dirty="0">
                <a:solidFill>
                  <a:srgbClr val="353E43"/>
                </a:solidFill>
                <a:latin typeface="Arial"/>
                <a:cs typeface="Arial"/>
                <a:sym typeface="Arial"/>
              </a:rPr>
              <a:t>Projected increases in the number of people with dementia in the UK by age group, 2012-2051</a:t>
            </a:r>
            <a:r>
              <a:rPr lang="en-US" sz="1300" baseline="30000" dirty="0">
                <a:solidFill>
                  <a:srgbClr val="353E43"/>
                </a:solidFill>
                <a:latin typeface="Arial"/>
                <a:cs typeface="Arial"/>
                <a:sym typeface="Arial"/>
              </a:rPr>
              <a:t>3</a:t>
            </a:r>
            <a:endParaRPr kumimoji="0" lang="en-US" sz="1300" b="1" i="0" u="none" strike="noStrike" kern="1200" cap="none" spc="0" normalizeH="0" baseline="30000" noProof="0" dirty="0">
              <a:ln>
                <a:noFill/>
              </a:ln>
              <a:solidFill>
                <a:srgbClr val="353E43"/>
              </a:solidFill>
              <a:effectLst/>
              <a:uLnTx/>
              <a:uFillTx/>
              <a:latin typeface="Arial" panose="020B0604020202020204" pitchFamily="34" charset="0"/>
              <a:ea typeface="+mn-ea"/>
              <a:cs typeface="Arial"/>
            </a:endParaRPr>
          </a:p>
        </p:txBody>
      </p:sp>
      <p:sp>
        <p:nvSpPr>
          <p:cNvPr id="9" name="Content Placeholder 1">
            <a:extLst>
              <a:ext uri="{FF2B5EF4-FFF2-40B4-BE49-F238E27FC236}">
                <a16:creationId xmlns:a16="http://schemas.microsoft.com/office/drawing/2014/main" id="{95A73799-2DF1-A364-79BF-61E3F7C3FAC8}"/>
              </a:ext>
            </a:extLst>
          </p:cNvPr>
          <p:cNvSpPr txBox="1">
            <a:spLocks noGrp="1"/>
          </p:cNvSpPr>
          <p:nvPr>
            <p:ph sz="quarter" idx="11"/>
          </p:nvPr>
        </p:nvSpPr>
        <p:spPr bwMode="gray">
          <a:xfrm>
            <a:off x="572173" y="973771"/>
            <a:ext cx="10937647" cy="738664"/>
          </a:xfrm>
          <a:prstGeom prst="rect">
            <a:avLst/>
          </a:prstGeom>
          <a:noFill/>
        </p:spPr>
        <p:txBody>
          <a:bodyPr vert="horz" wrap="square" lIns="0" tIns="45720" rIns="91440" bIns="45720" rtlCol="0" anchor="t">
            <a:spAutoFit/>
          </a:bodyPr>
          <a:lstStyle/>
          <a:p>
            <a:pPr marL="285750" indent="-285750"/>
            <a:r>
              <a:rPr lang="en-US" sz="1400" dirty="0">
                <a:solidFill>
                  <a:srgbClr val="333333"/>
                </a:solidFill>
                <a:latin typeface="+mj-lt"/>
                <a:cs typeface="Arial"/>
              </a:rPr>
              <a:t>People experiencing disadvantage are less likely to have the capacity, resources and opportunity to adapt and respond to climate change, for example, through implementing options for adaptation as described in Table 1.</a:t>
            </a:r>
            <a:r>
              <a:rPr lang="en-US" sz="1400" baseline="30000" dirty="0">
                <a:solidFill>
                  <a:srgbClr val="333333"/>
                </a:solidFill>
                <a:latin typeface="+mj-lt"/>
              </a:rPr>
              <a:t> 1</a:t>
            </a:r>
            <a:r>
              <a:rPr lang="en-US" sz="1400" dirty="0">
                <a:solidFill>
                  <a:srgbClr val="333333"/>
                </a:solidFill>
                <a:latin typeface="+mj-lt"/>
                <a:cs typeface="Arial"/>
              </a:rPr>
              <a:t>  They are also less likely to live in areas that benefit from interventions that reduce risk, such as urban greening</a:t>
            </a:r>
            <a:r>
              <a:rPr lang="en-US" sz="1400" dirty="0">
                <a:solidFill>
                  <a:srgbClr val="333333"/>
                </a:solidFill>
                <a:latin typeface="+mj-lt"/>
              </a:rPr>
              <a:t> (see Slide 46: Access to Green Space)</a:t>
            </a:r>
            <a:endParaRPr lang="en-GB" sz="2000" dirty="0">
              <a:solidFill>
                <a:srgbClr val="000000"/>
              </a:solidFill>
              <a:latin typeface="+mj-lt"/>
              <a:cs typeface="Arial"/>
            </a:endParaRPr>
          </a:p>
        </p:txBody>
      </p:sp>
      <p:sp>
        <p:nvSpPr>
          <p:cNvPr id="11" name="Content Placeholder 1">
            <a:extLst>
              <a:ext uri="{FF2B5EF4-FFF2-40B4-BE49-F238E27FC236}">
                <a16:creationId xmlns:a16="http://schemas.microsoft.com/office/drawing/2014/main" id="{54D59F24-90DA-4F48-05D7-97328E8F0B58}"/>
              </a:ext>
            </a:extLst>
          </p:cNvPr>
          <p:cNvSpPr txBox="1">
            <a:spLocks/>
          </p:cNvSpPr>
          <p:nvPr/>
        </p:nvSpPr>
        <p:spPr bwMode="gray">
          <a:xfrm>
            <a:off x="579315" y="1763565"/>
            <a:ext cx="10930505" cy="954107"/>
          </a:xfrm>
          <a:prstGeom prst="rect">
            <a:avLst/>
          </a:prstGeom>
          <a:noFill/>
        </p:spPr>
        <p:txBody>
          <a:bodyPr vert="horz" wrap="square" lIns="0" tIns="45720" rIns="91440" bIns="45720" rtlCol="0" anchor="t">
            <a:sp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lang="en-US" sz="1600"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lang="en-US" sz="1600" kern="1200" dirty="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lang="en-US" sz="1600" kern="1200" dirty="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lang="en-US" sz="1600" kern="1200" dirty="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lang="en-GB" sz="1600" kern="1200" dirty="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400" b="0" i="0" u="none" strike="noStrike" kern="1200" cap="none" spc="0" normalizeH="0" baseline="0" noProof="0" dirty="0">
                <a:ln>
                  <a:noFill/>
                </a:ln>
                <a:solidFill>
                  <a:srgbClr val="333333"/>
                </a:solidFill>
                <a:effectLst/>
                <a:uLnTx/>
                <a:uFillTx/>
                <a:latin typeface="Arial"/>
                <a:ea typeface="+mn-ea"/>
                <a:cs typeface="Arial"/>
              </a:rPr>
              <a:t>Figure 1 illustrates projected trends in the number of people with dementia, an increase that will occur in parallel with a warming and increasingly volatile climate. Those with physical and mental </a:t>
            </a:r>
            <a:r>
              <a:rPr lang="en-US" sz="1400" dirty="0">
                <a:solidFill>
                  <a:srgbClr val="333333"/>
                </a:solidFill>
                <a:latin typeface="Arial"/>
                <a:cs typeface="Arial"/>
              </a:rPr>
              <a:t>disabilities, who rely on support to live independently, or have cognitive impairment (</a:t>
            </a:r>
            <a:r>
              <a:rPr lang="en-US" sz="1400" dirty="0" err="1">
                <a:solidFill>
                  <a:srgbClr val="333333"/>
                </a:solidFill>
                <a:latin typeface="Arial"/>
                <a:cs typeface="Arial"/>
              </a:rPr>
              <a:t>eg</a:t>
            </a:r>
            <a:r>
              <a:rPr lang="en-US" sz="1400" dirty="0">
                <a:solidFill>
                  <a:srgbClr val="333333"/>
                </a:solidFill>
                <a:latin typeface="Arial"/>
                <a:cs typeface="Arial"/>
              </a:rPr>
              <a:t> dementia, substance abuse) will find it difficult prepare, recover and respond to increasingly frequent and intense extreme weather events</a:t>
            </a:r>
            <a:r>
              <a:rPr lang="en-US" sz="1400" baseline="30000" dirty="0">
                <a:solidFill>
                  <a:srgbClr val="333333"/>
                </a:solidFill>
                <a:latin typeface="Arial"/>
                <a:cs typeface="Arial"/>
              </a:rPr>
              <a:t>2</a:t>
            </a:r>
            <a:r>
              <a:rPr lang="en-US" sz="1400" dirty="0">
                <a:solidFill>
                  <a:srgbClr val="333333"/>
                </a:solidFill>
                <a:latin typeface="Arial"/>
                <a:cs typeface="Arial"/>
              </a:rPr>
              <a:t>.</a:t>
            </a:r>
            <a:endParaRPr kumimoji="0" lang="en-US" sz="1400" b="0" i="0" u="none" strike="noStrike" kern="1200" cap="none" spc="0" normalizeH="0" baseline="30000" noProof="0" dirty="0">
              <a:ln>
                <a:noFill/>
              </a:ln>
              <a:solidFill>
                <a:srgbClr val="333333"/>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23663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39F0BFB-0F52-4050-8760-71FA27AD612F}"/>
              </a:ext>
            </a:extLst>
          </p:cNvPr>
          <p:cNvSpPr txBox="1">
            <a:spLocks/>
          </p:cNvSpPr>
          <p:nvPr/>
        </p:nvSpPr>
        <p:spPr>
          <a:xfrm>
            <a:off x="572173" y="427679"/>
            <a:ext cx="11111668" cy="49394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2900" b="1" i="0" u="none" strike="noStrike" kern="0" cap="none" spc="190" normalizeH="0" baseline="0" noProof="0" dirty="0">
                <a:ln>
                  <a:noFill/>
                </a:ln>
                <a:solidFill>
                  <a:srgbClr val="0082B3"/>
                </a:solidFill>
                <a:effectLst/>
                <a:uLnTx/>
                <a:uFillTx/>
                <a:latin typeface="Arial"/>
                <a:cs typeface="Arial"/>
                <a:sym typeface="Arial"/>
              </a:rPr>
              <a:t>CUMULATIVE RISK FROM CLIMATE CHANGE</a:t>
            </a:r>
          </a:p>
        </p:txBody>
      </p:sp>
      <p:sp>
        <p:nvSpPr>
          <p:cNvPr id="4" name="TextBox 3">
            <a:extLst>
              <a:ext uri="{FF2B5EF4-FFF2-40B4-BE49-F238E27FC236}">
                <a16:creationId xmlns:a16="http://schemas.microsoft.com/office/drawing/2014/main" id="{BE4AB7BA-1D00-B81F-F497-DC503B40B8FD}"/>
              </a:ext>
            </a:extLst>
          </p:cNvPr>
          <p:cNvSpPr txBox="1"/>
          <p:nvPr/>
        </p:nvSpPr>
        <p:spPr bwMode="gray">
          <a:xfrm>
            <a:off x="524810" y="1170895"/>
            <a:ext cx="6465297" cy="23596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endParaRPr kumimoji="0" lang="en-GB" sz="1400" b="0" i="0" u="none" strike="noStrike" kern="1200" cap="none" spc="0" normalizeH="0" baseline="30000" noProof="0" dirty="0">
              <a:ln>
                <a:noFill/>
              </a:ln>
              <a:solidFill>
                <a:srgbClr val="000000"/>
              </a:solidFill>
              <a:effectLst/>
              <a:uLnTx/>
              <a:uFillTx/>
              <a:latin typeface="Arial"/>
              <a:ea typeface="+mn-ea"/>
              <a:cs typeface="Arial"/>
            </a:endParaRPr>
          </a:p>
        </p:txBody>
      </p:sp>
      <p:sp>
        <p:nvSpPr>
          <p:cNvPr id="24" name="Text Placeholder 5">
            <a:extLst>
              <a:ext uri="{FF2B5EF4-FFF2-40B4-BE49-F238E27FC236}">
                <a16:creationId xmlns:a16="http://schemas.microsoft.com/office/drawing/2014/main" id="{9500B6F0-FA3E-72D4-436B-93C87CC67754}"/>
              </a:ext>
            </a:extLst>
          </p:cNvPr>
          <p:cNvSpPr txBox="1">
            <a:spLocks/>
          </p:cNvSpPr>
          <p:nvPr/>
        </p:nvSpPr>
        <p:spPr>
          <a:xfrm>
            <a:off x="6225429" y="2932354"/>
            <a:ext cx="5075420" cy="99653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highlight>
                  <a:srgbClr val="FFFF00"/>
                </a:highlight>
                <a:uLnTx/>
                <a:uFillTx/>
                <a:latin typeface="Arial"/>
                <a:ea typeface="+mn-ea"/>
                <a:cs typeface="Arial"/>
                <a:sym typeface="Arial"/>
              </a:rPr>
              <a:t>Fig X. Percentage of people rating their GP practice 'very' or 'fairly good' by deprivation quintile</a:t>
            </a: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 </a:t>
            </a:r>
            <a:endPar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endParaRPr>
          </a:p>
        </p:txBody>
      </p:sp>
      <p:sp>
        <p:nvSpPr>
          <p:cNvPr id="27" name="Rectangle 26">
            <a:extLst>
              <a:ext uri="{FF2B5EF4-FFF2-40B4-BE49-F238E27FC236}">
                <a16:creationId xmlns:a16="http://schemas.microsoft.com/office/drawing/2014/main" id="{7073FF6B-C2E5-C8F6-D3BA-0A675C7F12B0}"/>
              </a:ext>
            </a:extLst>
          </p:cNvPr>
          <p:cNvSpPr/>
          <p:nvPr/>
        </p:nvSpPr>
        <p:spPr>
          <a:xfrm>
            <a:off x="479575" y="6459029"/>
            <a:ext cx="10485274" cy="24622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53E43"/>
                </a:solidFill>
                <a:effectLst/>
                <a:uLnTx/>
                <a:uFillTx/>
                <a:latin typeface="Arial"/>
                <a:ea typeface="+mn-ea"/>
                <a:cs typeface="Arial"/>
              </a:rPr>
              <a:t>Source: (1)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3"/>
              </a:rPr>
              <a:t>Rizmie et al</a:t>
            </a:r>
            <a:r>
              <a:rPr kumimoji="0" lang="en-GB" sz="1000" b="0" i="0" u="none" strike="noStrike" kern="1200" cap="none" spc="0" normalizeH="0" baseline="0" noProof="0" dirty="0">
                <a:ln>
                  <a:noFill/>
                </a:ln>
                <a:solidFill>
                  <a:srgbClr val="353E43"/>
                </a:solidFill>
                <a:effectLst/>
                <a:uLnTx/>
                <a:uFillTx/>
                <a:latin typeface="Arial"/>
                <a:ea typeface="+mn-ea"/>
                <a:cs typeface="Arial"/>
              </a:rPr>
              <a:t> (2)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4"/>
              </a:rPr>
              <a:t>Williams &amp; Marmot</a:t>
            </a:r>
            <a:r>
              <a:rPr kumimoji="0" lang="en-GB" sz="1000" b="0" i="0" u="none" strike="noStrike" kern="1200" cap="none" spc="0" normalizeH="0" baseline="0" noProof="0" dirty="0">
                <a:ln>
                  <a:noFill/>
                </a:ln>
                <a:solidFill>
                  <a:srgbClr val="353E43"/>
                </a:solidFill>
                <a:effectLst/>
                <a:uLnTx/>
                <a:uFillTx/>
                <a:latin typeface="Arial"/>
                <a:ea typeface="+mn-ea"/>
                <a:cs typeface="Arial"/>
              </a:rPr>
              <a:t> (3)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4"/>
              </a:rPr>
              <a:t>Bloomberg climate risk maps</a:t>
            </a:r>
            <a:endPar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sp>
        <p:nvSpPr>
          <p:cNvPr id="5" name="Content Placeholder 1">
            <a:extLst>
              <a:ext uri="{FF2B5EF4-FFF2-40B4-BE49-F238E27FC236}">
                <a16:creationId xmlns:a16="http://schemas.microsoft.com/office/drawing/2014/main" id="{7D8E72DE-8E6D-1924-071E-EA88524B6B1D}"/>
              </a:ext>
            </a:extLst>
          </p:cNvPr>
          <p:cNvSpPr txBox="1">
            <a:spLocks noGrp="1"/>
          </p:cNvSpPr>
          <p:nvPr>
            <p:ph sz="quarter" idx="11"/>
          </p:nvPr>
        </p:nvSpPr>
        <p:spPr bwMode="gray">
          <a:xfrm>
            <a:off x="595552" y="1178345"/>
            <a:ext cx="4525962" cy="3477875"/>
          </a:xfrm>
          <a:prstGeom prst="rect">
            <a:avLst/>
          </a:prstGeom>
          <a:noFill/>
        </p:spPr>
        <p:txBody>
          <a:bodyPr vert="horz" wrap="square" lIns="0" tIns="45720" rIns="91440" bIns="45720" rtlCol="0" anchor="t">
            <a:spAutoFit/>
          </a:bodyPr>
          <a:lstStyle/>
          <a:p>
            <a:pPr marL="0" indent="0">
              <a:spcAft>
                <a:spcPts val="600"/>
              </a:spcAft>
              <a:buNone/>
            </a:pPr>
            <a:r>
              <a:rPr lang="en-US" dirty="0">
                <a:solidFill>
                  <a:schemeClr val="tx1">
                    <a:lumMod val="50000"/>
                  </a:schemeClr>
                </a:solidFill>
                <a:latin typeface="+mj-lt"/>
              </a:rPr>
              <a:t>Evidence shows that:</a:t>
            </a:r>
            <a:endParaRPr lang="en-US" dirty="0">
              <a:solidFill>
                <a:schemeClr val="tx1">
                  <a:lumMod val="50000"/>
                </a:schemeClr>
              </a:solidFill>
            </a:endParaRPr>
          </a:p>
          <a:p>
            <a:pPr marL="571500" indent="-285750">
              <a:spcAft>
                <a:spcPts val="600"/>
              </a:spcAft>
            </a:pPr>
            <a:r>
              <a:rPr lang="en-US" sz="1400" dirty="0">
                <a:solidFill>
                  <a:schemeClr val="tx1">
                    <a:lumMod val="50000"/>
                  </a:schemeClr>
                </a:solidFill>
                <a:latin typeface="+mj-lt"/>
              </a:rPr>
              <a:t>Emergency hospital admissions due to extreme heat are </a:t>
            </a:r>
            <a:r>
              <a:rPr lang="en-US" sz="1400" dirty="0">
                <a:solidFill>
                  <a:srgbClr val="1A1F22"/>
                </a:solidFill>
                <a:latin typeface="+mj-lt"/>
                <a:hlinkClick r:id="rId5">
                  <a:extLst>
                    <a:ext uri="{A12FA001-AC4F-418D-AE19-62706E023703}">
                      <ahyp:hlinkClr xmlns:ahyp="http://schemas.microsoft.com/office/drawing/2018/hyperlinkcolor" val="tx"/>
                    </a:ext>
                  </a:extLst>
                </a:hlinkClick>
              </a:rPr>
              <a:t>higher </a:t>
            </a:r>
            <a:r>
              <a:rPr lang="en-US" sz="1400" dirty="0">
                <a:solidFill>
                  <a:srgbClr val="1A1F22"/>
                </a:solidFill>
                <a:latin typeface="+mj-lt"/>
                <a:cs typeface="Arial"/>
                <a:hlinkClick r:id="rId5">
                  <a:extLst>
                    <a:ext uri="{A12FA001-AC4F-418D-AE19-62706E023703}">
                      <ahyp:hlinkClr xmlns:ahyp="http://schemas.microsoft.com/office/drawing/2018/hyperlinkcolor" val="tx"/>
                    </a:ext>
                  </a:extLst>
                </a:hlinkClick>
              </a:rPr>
              <a:t>in </a:t>
            </a:r>
            <a:r>
              <a:rPr lang="en-US" sz="1400" dirty="0">
                <a:solidFill>
                  <a:srgbClr val="1A1F22"/>
                </a:solidFill>
                <a:latin typeface="+mj-lt"/>
                <a:hlinkClick r:id="rId5">
                  <a:extLst>
                    <a:ext uri="{A12FA001-AC4F-418D-AE19-62706E023703}">
                      <ahyp:hlinkClr xmlns:ahyp="http://schemas.microsoft.com/office/drawing/2018/hyperlinkcolor" val="tx"/>
                    </a:ext>
                  </a:extLst>
                </a:hlinkClick>
              </a:rPr>
              <a:t>more socioeconomically deprived areas</a:t>
            </a:r>
            <a:r>
              <a:rPr lang="en-US" sz="1400" dirty="0">
                <a:solidFill>
                  <a:schemeClr val="tx1">
                    <a:lumMod val="50000"/>
                  </a:schemeClr>
                </a:solidFill>
                <a:latin typeface="+mj-lt"/>
              </a:rPr>
              <a:t>.</a:t>
            </a:r>
            <a:r>
              <a:rPr lang="en-US" sz="1400" baseline="30000" dirty="0">
                <a:solidFill>
                  <a:schemeClr val="tx1">
                    <a:lumMod val="50000"/>
                  </a:schemeClr>
                </a:solidFill>
                <a:latin typeface="+mj-lt"/>
              </a:rPr>
              <a:t>1</a:t>
            </a:r>
          </a:p>
          <a:p>
            <a:pPr marL="571500" indent="-285750">
              <a:spcAft>
                <a:spcPts val="600"/>
              </a:spcAft>
            </a:pPr>
            <a:r>
              <a:rPr lang="en-US" sz="1400" dirty="0">
                <a:solidFill>
                  <a:schemeClr val="tx1">
                    <a:lumMod val="50000"/>
                  </a:schemeClr>
                </a:solidFill>
                <a:latin typeface="+mj-lt"/>
              </a:rPr>
              <a:t>Those from </a:t>
            </a:r>
            <a:r>
              <a:rPr lang="en-US" sz="1400" dirty="0">
                <a:solidFill>
                  <a:schemeClr val="tx1">
                    <a:lumMod val="50000"/>
                  </a:schemeClr>
                </a:solidFill>
                <a:latin typeface="+mj-lt"/>
                <a:cs typeface="Arial"/>
              </a:rPr>
              <a:t>the most deprived </a:t>
            </a:r>
            <a:r>
              <a:rPr lang="en-US" sz="1400" dirty="0">
                <a:solidFill>
                  <a:schemeClr val="tx1">
                    <a:lumMod val="50000"/>
                  </a:schemeClr>
                </a:solidFill>
                <a:latin typeface="+mj-lt"/>
              </a:rPr>
              <a:t>backgrounds </a:t>
            </a:r>
            <a:r>
              <a:rPr lang="en-US" sz="1400" dirty="0">
                <a:solidFill>
                  <a:schemeClr val="tx1">
                    <a:lumMod val="50000"/>
                  </a:schemeClr>
                </a:solidFill>
                <a:latin typeface="+mj-lt"/>
                <a:cs typeface="Arial"/>
              </a:rPr>
              <a:t>are </a:t>
            </a:r>
            <a:r>
              <a:rPr lang="en-US" sz="1400" dirty="0">
                <a:solidFill>
                  <a:schemeClr val="tx1">
                    <a:lumMod val="50000"/>
                  </a:schemeClr>
                </a:solidFill>
                <a:latin typeface="+mj-lt"/>
              </a:rPr>
              <a:t>more </a:t>
            </a:r>
            <a:r>
              <a:rPr lang="en-US" sz="1400" dirty="0">
                <a:solidFill>
                  <a:schemeClr val="tx1">
                    <a:lumMod val="50000"/>
                  </a:schemeClr>
                </a:solidFill>
                <a:latin typeface="+mj-lt"/>
                <a:cs typeface="Arial"/>
              </a:rPr>
              <a:t>likely to </a:t>
            </a:r>
            <a:r>
              <a:rPr lang="en-US" sz="1400" dirty="0">
                <a:solidFill>
                  <a:schemeClr val="tx1">
                    <a:lumMod val="50000"/>
                  </a:schemeClr>
                </a:solidFill>
                <a:latin typeface="+mj-lt"/>
              </a:rPr>
              <a:t>be admitted for </a:t>
            </a:r>
            <a:r>
              <a:rPr lang="en-US" sz="1400" dirty="0">
                <a:solidFill>
                  <a:srgbClr val="1A1F22"/>
                </a:solidFill>
                <a:latin typeface="+mj-lt"/>
                <a:hlinkClick r:id="rId5">
                  <a:extLst>
                    <a:ext uri="{A12FA001-AC4F-418D-AE19-62706E023703}">
                      <ahyp:hlinkClr xmlns:ahyp="http://schemas.microsoft.com/office/drawing/2018/hyperlinkcolor" val="tx"/>
                    </a:ext>
                  </a:extLst>
                </a:hlinkClick>
              </a:rPr>
              <a:t>heat exacerbated health conditions</a:t>
            </a:r>
            <a:r>
              <a:rPr lang="en-US" sz="1400" dirty="0">
                <a:solidFill>
                  <a:schemeClr val="tx1">
                    <a:lumMod val="50000"/>
                  </a:schemeClr>
                </a:solidFill>
                <a:latin typeface="+mj-lt"/>
                <a:cs typeface="Arial"/>
              </a:rPr>
              <a:t>, </a:t>
            </a:r>
            <a:r>
              <a:rPr lang="en-US" sz="1400" dirty="0">
                <a:solidFill>
                  <a:schemeClr val="tx1">
                    <a:lumMod val="50000"/>
                  </a:schemeClr>
                </a:solidFill>
                <a:latin typeface="+mj-lt"/>
              </a:rPr>
              <a:t>including respiratory metabolic </a:t>
            </a:r>
            <a:r>
              <a:rPr lang="en-US" sz="1400" dirty="0">
                <a:solidFill>
                  <a:schemeClr val="tx1">
                    <a:lumMod val="50000"/>
                  </a:schemeClr>
                </a:solidFill>
                <a:latin typeface="+mj-lt"/>
                <a:cs typeface="Arial"/>
              </a:rPr>
              <a:t>and </a:t>
            </a:r>
            <a:r>
              <a:rPr lang="en-US" sz="1400" dirty="0">
                <a:solidFill>
                  <a:schemeClr val="tx1">
                    <a:lumMod val="50000"/>
                  </a:schemeClr>
                </a:solidFill>
                <a:latin typeface="+mj-lt"/>
              </a:rPr>
              <a:t>infectious diseases, as well as accidents.</a:t>
            </a:r>
            <a:r>
              <a:rPr lang="en-US" sz="1400" baseline="30000" dirty="0">
                <a:solidFill>
                  <a:schemeClr val="tx1">
                    <a:lumMod val="50000"/>
                  </a:schemeClr>
                </a:solidFill>
                <a:latin typeface="+mj-lt"/>
              </a:rPr>
              <a:t>1</a:t>
            </a:r>
          </a:p>
          <a:p>
            <a:pPr marL="571500" indent="-285750">
              <a:spcAft>
                <a:spcPts val="600"/>
              </a:spcAft>
            </a:pPr>
            <a:r>
              <a:rPr lang="en-US" sz="1400" dirty="0">
                <a:solidFill>
                  <a:schemeClr val="tx1">
                    <a:lumMod val="50000"/>
                  </a:schemeClr>
                </a:solidFill>
                <a:latin typeface="+mj-lt"/>
              </a:rPr>
              <a:t>The most deprived areas </a:t>
            </a:r>
            <a:r>
              <a:rPr lang="en-US" sz="1400" dirty="0">
                <a:solidFill>
                  <a:schemeClr val="tx1">
                    <a:lumMod val="50000"/>
                  </a:schemeClr>
                </a:solidFill>
                <a:latin typeface="+mj-lt"/>
                <a:cs typeface="Arial"/>
              </a:rPr>
              <a:t>and </a:t>
            </a:r>
            <a:r>
              <a:rPr lang="en-US" sz="1400" dirty="0">
                <a:solidFill>
                  <a:schemeClr val="tx1">
                    <a:lumMod val="50000"/>
                  </a:schemeClr>
                </a:solidFill>
                <a:latin typeface="+mj-lt"/>
              </a:rPr>
              <a:t>those with </a:t>
            </a:r>
            <a:r>
              <a:rPr lang="en-US" sz="1400" dirty="0">
                <a:solidFill>
                  <a:schemeClr val="tx1">
                    <a:lumMod val="50000"/>
                  </a:schemeClr>
                </a:solidFill>
                <a:latin typeface="+mj-lt"/>
                <a:cs typeface="Arial"/>
              </a:rPr>
              <a:t>the</a:t>
            </a:r>
            <a:r>
              <a:rPr lang="en-US" sz="1400" dirty="0">
                <a:solidFill>
                  <a:schemeClr val="tx1">
                    <a:lumMod val="50000"/>
                  </a:schemeClr>
                </a:solidFill>
                <a:latin typeface="+mj-lt"/>
              </a:rPr>
              <a:t> lowest level</a:t>
            </a:r>
            <a:r>
              <a:rPr lang="en-US" sz="1400" dirty="0">
                <a:solidFill>
                  <a:schemeClr val="tx1">
                    <a:lumMod val="50000"/>
                  </a:schemeClr>
                </a:solidFill>
                <a:latin typeface="+mj-lt"/>
                <a:cs typeface="Arial"/>
              </a:rPr>
              <a:t> of </a:t>
            </a:r>
            <a:r>
              <a:rPr lang="en-US" sz="1400" dirty="0">
                <a:solidFill>
                  <a:schemeClr val="tx1">
                    <a:lumMod val="50000"/>
                  </a:schemeClr>
                </a:solidFill>
                <a:latin typeface="+mj-lt"/>
              </a:rPr>
              <a:t>education </a:t>
            </a:r>
            <a:r>
              <a:rPr lang="en-US" sz="1400" dirty="0">
                <a:solidFill>
                  <a:schemeClr val="tx1">
                    <a:lumMod val="50000"/>
                  </a:schemeClr>
                </a:solidFill>
                <a:latin typeface="+mj-lt"/>
                <a:cs typeface="Arial"/>
              </a:rPr>
              <a:t>also </a:t>
            </a:r>
            <a:r>
              <a:rPr lang="en-US" sz="1400" dirty="0">
                <a:solidFill>
                  <a:schemeClr val="tx1">
                    <a:lumMod val="50000"/>
                  </a:schemeClr>
                </a:solidFill>
                <a:latin typeface="+mj-lt"/>
              </a:rPr>
              <a:t>have a </a:t>
            </a:r>
            <a:r>
              <a:rPr lang="en-US" sz="1400" dirty="0">
                <a:solidFill>
                  <a:srgbClr val="1A1F22"/>
                </a:solidFill>
                <a:latin typeface="+mj-lt"/>
                <a:hlinkClick r:id="rId4">
                  <a:extLst>
                    <a:ext uri="{A12FA001-AC4F-418D-AE19-62706E023703}">
                      <ahyp:hlinkClr xmlns:ahyp="http://schemas.microsoft.com/office/drawing/2018/hyperlinkcolor" val="tx"/>
                    </a:ext>
                  </a:extLst>
                </a:hlinkClick>
              </a:rPr>
              <a:t>significantly higher risk of mortality</a:t>
            </a:r>
            <a:r>
              <a:rPr lang="en-US" sz="1400" dirty="0">
                <a:solidFill>
                  <a:schemeClr val="tx1">
                    <a:lumMod val="50000"/>
                  </a:schemeClr>
                </a:solidFill>
                <a:latin typeface="+mj-lt"/>
              </a:rPr>
              <a:t> from extreme heat.</a:t>
            </a:r>
            <a:r>
              <a:rPr lang="en-US" sz="1400" baseline="30000" dirty="0">
                <a:solidFill>
                  <a:schemeClr val="tx1">
                    <a:lumMod val="50000"/>
                  </a:schemeClr>
                </a:solidFill>
                <a:latin typeface="+mj-lt"/>
              </a:rPr>
              <a:t>2</a:t>
            </a:r>
            <a:endParaRPr lang="en-GB" baseline="30000" dirty="0">
              <a:solidFill>
                <a:schemeClr val="tx1">
                  <a:lumMod val="50000"/>
                </a:schemeClr>
              </a:solidFill>
            </a:endParaRPr>
          </a:p>
          <a:p>
            <a:pPr marL="0" indent="0">
              <a:buNone/>
            </a:pPr>
            <a:endParaRPr lang="en-US" sz="1200" dirty="0">
              <a:solidFill>
                <a:srgbClr val="333333"/>
              </a:solidFill>
              <a:latin typeface="+mj-lt"/>
              <a:cs typeface="Arial"/>
            </a:endParaRPr>
          </a:p>
          <a:p>
            <a:pPr marL="342900" indent="-342900"/>
            <a:endParaRPr lang="en-GB" sz="2000" dirty="0">
              <a:solidFill>
                <a:srgbClr val="000000"/>
              </a:solidFill>
              <a:latin typeface="+mj-lt"/>
              <a:cs typeface="Arial"/>
            </a:endParaRPr>
          </a:p>
        </p:txBody>
      </p:sp>
      <p:sp>
        <p:nvSpPr>
          <p:cNvPr id="16" name="Text Placeholder 5">
            <a:extLst>
              <a:ext uri="{FF2B5EF4-FFF2-40B4-BE49-F238E27FC236}">
                <a16:creationId xmlns:a16="http://schemas.microsoft.com/office/drawing/2014/main" id="{6BEE2A05-FC62-6B0C-F503-F97DC90638CF}"/>
              </a:ext>
            </a:extLst>
          </p:cNvPr>
          <p:cNvSpPr txBox="1">
            <a:spLocks/>
          </p:cNvSpPr>
          <p:nvPr/>
        </p:nvSpPr>
        <p:spPr>
          <a:xfrm>
            <a:off x="5591120" y="1233664"/>
            <a:ext cx="5075420" cy="99653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Figure 6. Overall climate risk across London</a:t>
            </a:r>
            <a:r>
              <a:rPr kumimoji="0" lang="en-US" sz="1400" b="1" i="0" u="none" strike="noStrike" kern="1200" cap="none" spc="0" normalizeH="0" baseline="30000" noProof="0" dirty="0">
                <a:ln>
                  <a:noFill/>
                </a:ln>
                <a:solidFill>
                  <a:srgbClr val="353E43"/>
                </a:solidFill>
                <a:effectLst/>
                <a:uLnTx/>
                <a:uFillTx/>
                <a:latin typeface="Arial"/>
                <a:ea typeface="+mn-ea"/>
                <a:cs typeface="Arial"/>
                <a:sym typeface="Arial"/>
              </a:rPr>
              <a:t>3</a:t>
            </a: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a:t>
            </a:r>
            <a:endPar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endParaRPr>
          </a:p>
        </p:txBody>
      </p:sp>
      <p:pic>
        <p:nvPicPr>
          <p:cNvPr id="3" name="Picture 2" descr="A map of a city&#10;&#10;Description automatically generated">
            <a:extLst>
              <a:ext uri="{FF2B5EF4-FFF2-40B4-BE49-F238E27FC236}">
                <a16:creationId xmlns:a16="http://schemas.microsoft.com/office/drawing/2014/main" id="{CADF2FC3-153B-611D-E306-D99B065061C9}"/>
              </a:ext>
            </a:extLst>
          </p:cNvPr>
          <p:cNvPicPr>
            <a:picLocks noChangeAspect="1"/>
          </p:cNvPicPr>
          <p:nvPr/>
        </p:nvPicPr>
        <p:blipFill>
          <a:blip r:embed="rId6"/>
          <a:stretch>
            <a:fillRect/>
          </a:stretch>
        </p:blipFill>
        <p:spPr>
          <a:xfrm>
            <a:off x="5587477" y="1599270"/>
            <a:ext cx="6175694" cy="4547715"/>
          </a:xfrm>
          <a:prstGeom prst="rect">
            <a:avLst/>
          </a:prstGeom>
        </p:spPr>
      </p:pic>
      <p:pic>
        <p:nvPicPr>
          <p:cNvPr id="8" name="Picture 7" descr="A screenshot of a black screen&#10;&#10;Description automatically generated">
            <a:extLst>
              <a:ext uri="{FF2B5EF4-FFF2-40B4-BE49-F238E27FC236}">
                <a16:creationId xmlns:a16="http://schemas.microsoft.com/office/drawing/2014/main" id="{42EAA093-5035-A1B3-90D1-2C4ED3C546CF}"/>
              </a:ext>
            </a:extLst>
          </p:cNvPr>
          <p:cNvPicPr>
            <a:picLocks noChangeAspect="1"/>
          </p:cNvPicPr>
          <p:nvPr/>
        </p:nvPicPr>
        <p:blipFill>
          <a:blip r:embed="rId7"/>
          <a:stretch>
            <a:fillRect/>
          </a:stretch>
        </p:blipFill>
        <p:spPr>
          <a:xfrm>
            <a:off x="5591120" y="4886167"/>
            <a:ext cx="1184765" cy="1369612"/>
          </a:xfrm>
          <a:prstGeom prst="rect">
            <a:avLst/>
          </a:prstGeom>
        </p:spPr>
      </p:pic>
      <p:sp>
        <p:nvSpPr>
          <p:cNvPr id="9" name="TextBox 8">
            <a:extLst>
              <a:ext uri="{FF2B5EF4-FFF2-40B4-BE49-F238E27FC236}">
                <a16:creationId xmlns:a16="http://schemas.microsoft.com/office/drawing/2014/main" id="{D1B2689B-B0D5-D3E5-7BA7-21AB746A6ED4}"/>
              </a:ext>
            </a:extLst>
          </p:cNvPr>
          <p:cNvSpPr txBox="1"/>
          <p:nvPr/>
        </p:nvSpPr>
        <p:spPr>
          <a:xfrm>
            <a:off x="642257" y="5377544"/>
            <a:ext cx="482237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53E43"/>
                </a:solidFill>
                <a:effectLst/>
                <a:uLnTx/>
                <a:uFillTx/>
                <a:latin typeface="Arial"/>
                <a:ea typeface="+mn-ea"/>
                <a:cs typeface="+mn-cs"/>
              </a:rPr>
              <a:t>*Note: </a:t>
            </a:r>
            <a:r>
              <a:rPr kumimoji="0" lang="en-US" sz="1100" b="0" i="0" u="none" strike="noStrike" kern="1200" cap="none" spc="0" normalizeH="0" baseline="0" noProof="0" dirty="0">
                <a:ln>
                  <a:noFill/>
                </a:ln>
                <a:solidFill>
                  <a:srgbClr val="353E43"/>
                </a:solidFill>
                <a:effectLst/>
                <a:uLnTx/>
                <a:uFillTx/>
                <a:latin typeface="Arial"/>
                <a:ea typeface="+mn-ea"/>
                <a:cs typeface="+mn-cs"/>
              </a:rPr>
              <a:t>Based on: Ages Under 5, Ages Over 75, English Proficiency, Income Deprivation, Social Renters, BAME, Average Land Surface Temperature, Surface Water Flood Risk, PM2.5, NO2, Green/Blue Land Cover, Areas of Deficiency in Access to Public Open Space</a:t>
            </a:r>
            <a:endParaRPr kumimoji="0" lang="en-GB" sz="1200" b="0" i="0" u="none" strike="noStrike" kern="1200" cap="none" spc="0" normalizeH="0" baseline="0" noProof="0" dirty="0">
              <a:ln>
                <a:noFill/>
              </a:ln>
              <a:solidFill>
                <a:srgbClr val="353E43"/>
              </a:solidFill>
              <a:effectLst/>
              <a:uLnTx/>
              <a:uFillTx/>
              <a:latin typeface="Arial"/>
              <a:ea typeface="+mn-ea"/>
              <a:cs typeface="Arial"/>
            </a:endParaRPr>
          </a:p>
        </p:txBody>
      </p:sp>
    </p:spTree>
    <p:extLst>
      <p:ext uri="{BB962C8B-B14F-4D97-AF65-F5344CB8AC3E}">
        <p14:creationId xmlns:p14="http://schemas.microsoft.com/office/powerpoint/2010/main" val="391119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7D8E72DE-8E6D-1924-071E-EA88524B6B1D}"/>
              </a:ext>
            </a:extLst>
          </p:cNvPr>
          <p:cNvSpPr txBox="1">
            <a:spLocks noGrp="1"/>
          </p:cNvSpPr>
          <p:nvPr>
            <p:ph sz="quarter" idx="11"/>
          </p:nvPr>
        </p:nvSpPr>
        <p:spPr bwMode="gray">
          <a:xfrm>
            <a:off x="572173" y="1403424"/>
            <a:ext cx="4556674" cy="4832092"/>
          </a:xfrm>
          <a:prstGeom prst="rect">
            <a:avLst/>
          </a:prstGeom>
          <a:noFill/>
        </p:spPr>
        <p:txBody>
          <a:bodyPr vert="horz" wrap="square" lIns="0" tIns="45720" rIns="91440" bIns="45720" rtlCol="0" anchor="t">
            <a:spAutoFit/>
          </a:bodyPr>
          <a:lstStyle/>
          <a:p>
            <a:r>
              <a:rPr lang="en-US" sz="1400" dirty="0">
                <a:solidFill>
                  <a:schemeClr val="tx1">
                    <a:lumMod val="50000"/>
                  </a:schemeClr>
                </a:solidFill>
                <a:latin typeface="Arial"/>
                <a:cs typeface="Arial"/>
              </a:rPr>
              <a:t>People living in the </a:t>
            </a:r>
            <a:r>
              <a:rPr lang="en-US" sz="1400" dirty="0">
                <a:solidFill>
                  <a:schemeClr val="tx1">
                    <a:lumMod val="50000"/>
                  </a:schemeClr>
                </a:solidFill>
                <a:latin typeface="Arial"/>
                <a:cs typeface="Arial"/>
                <a:hlinkClick r:id="rId3">
                  <a:extLst>
                    <a:ext uri="{A12FA001-AC4F-418D-AE19-62706E023703}">
                      <ahyp:hlinkClr xmlns:ahyp="http://schemas.microsoft.com/office/drawing/2018/hyperlinkcolor" val="tx"/>
                    </a:ext>
                  </a:extLst>
                </a:hlinkClick>
              </a:rPr>
              <a:t>most deprived areas of the capital are more likely</a:t>
            </a:r>
            <a:r>
              <a:rPr lang="en-US" sz="1400" dirty="0">
                <a:solidFill>
                  <a:schemeClr val="tx1">
                    <a:lumMod val="50000"/>
                  </a:schemeClr>
                </a:solidFill>
                <a:latin typeface="Arial"/>
                <a:cs typeface="Arial"/>
              </a:rPr>
              <a:t> to be affected by cardiovascular disease and to die prematurely as a result</a:t>
            </a:r>
            <a:r>
              <a:rPr lang="en-US" sz="1400" baseline="30000" dirty="0">
                <a:solidFill>
                  <a:schemeClr val="tx1">
                    <a:lumMod val="50000"/>
                  </a:schemeClr>
                </a:solidFill>
                <a:latin typeface="Arial"/>
                <a:cs typeface="Arial"/>
              </a:rPr>
              <a:t>1</a:t>
            </a:r>
            <a:r>
              <a:rPr lang="en-US" sz="1400" dirty="0">
                <a:solidFill>
                  <a:schemeClr val="tx1">
                    <a:lumMod val="50000"/>
                  </a:schemeClr>
                </a:solidFill>
                <a:latin typeface="Arial"/>
                <a:cs typeface="Arial"/>
              </a:rPr>
              <a:t>.</a:t>
            </a:r>
          </a:p>
          <a:p>
            <a:pPr marL="0" indent="0">
              <a:buNone/>
            </a:pPr>
            <a:endParaRPr lang="en-US" sz="1400" dirty="0">
              <a:solidFill>
                <a:schemeClr val="tx1">
                  <a:lumMod val="50000"/>
                </a:schemeClr>
              </a:solidFill>
              <a:latin typeface="Arial"/>
              <a:cs typeface="Arial"/>
            </a:endParaRPr>
          </a:p>
          <a:p>
            <a:r>
              <a:rPr lang="en-US" sz="1400" dirty="0">
                <a:solidFill>
                  <a:schemeClr val="tx1">
                    <a:lumMod val="50000"/>
                  </a:schemeClr>
                </a:solidFill>
                <a:latin typeface="Arial"/>
                <a:cs typeface="Arial"/>
              </a:rPr>
              <a:t>Climate related issues such as </a:t>
            </a:r>
            <a:r>
              <a:rPr lang="en-US" sz="1400" dirty="0">
                <a:solidFill>
                  <a:schemeClr val="tx1">
                    <a:lumMod val="50000"/>
                  </a:schemeClr>
                </a:solidFill>
                <a:latin typeface="Arial"/>
                <a:cs typeface="Arial"/>
                <a:hlinkClick r:id="rId4">
                  <a:extLst>
                    <a:ext uri="{A12FA001-AC4F-418D-AE19-62706E023703}">
                      <ahyp:hlinkClr xmlns:ahyp="http://schemas.microsoft.com/office/drawing/2018/hyperlinkcolor" val="tx"/>
                    </a:ext>
                  </a:extLst>
                </a:hlinkClick>
              </a:rPr>
              <a:t>extreme heat and air pollution</a:t>
            </a:r>
            <a:r>
              <a:rPr lang="en-US" sz="1400" dirty="0">
                <a:solidFill>
                  <a:schemeClr val="tx1">
                    <a:lumMod val="50000"/>
                  </a:schemeClr>
                </a:solidFill>
                <a:latin typeface="Arial"/>
                <a:cs typeface="Arial"/>
              </a:rPr>
              <a:t> contribute to both the development of and worsening of cardiovascular disease</a:t>
            </a:r>
            <a:r>
              <a:rPr lang="en-US" sz="1400" baseline="30000" dirty="0">
                <a:solidFill>
                  <a:schemeClr val="tx1">
                    <a:lumMod val="50000"/>
                  </a:schemeClr>
                </a:solidFill>
                <a:latin typeface="Arial"/>
                <a:cs typeface="Arial"/>
              </a:rPr>
              <a:t>2</a:t>
            </a:r>
            <a:r>
              <a:rPr lang="en-US" sz="1400" dirty="0">
                <a:solidFill>
                  <a:schemeClr val="tx1">
                    <a:lumMod val="50000"/>
                  </a:schemeClr>
                </a:solidFill>
                <a:latin typeface="Arial"/>
                <a:cs typeface="Arial"/>
              </a:rPr>
              <a:t>. Evidence shows that a 1</a:t>
            </a:r>
            <a:r>
              <a:rPr lang="en-US" sz="1400" dirty="0">
                <a:solidFill>
                  <a:srgbClr val="212121"/>
                </a:solidFill>
                <a:latin typeface="Arial"/>
                <a:cs typeface="Arial"/>
              </a:rPr>
              <a:t>°C increase in ambient temperature is associated with higher cardiovascular disease mortality and a significant increase in morbidity</a:t>
            </a:r>
            <a:r>
              <a:rPr lang="en-US" sz="1400" baseline="30000" dirty="0">
                <a:solidFill>
                  <a:srgbClr val="212121"/>
                </a:solidFill>
                <a:latin typeface="Arial"/>
                <a:cs typeface="Arial"/>
              </a:rPr>
              <a:t>3,4</a:t>
            </a:r>
            <a:r>
              <a:rPr lang="en-US" sz="1400" dirty="0">
                <a:solidFill>
                  <a:srgbClr val="212121"/>
                </a:solidFill>
                <a:latin typeface="Arial"/>
                <a:cs typeface="Arial"/>
              </a:rPr>
              <a:t>.</a:t>
            </a:r>
            <a:endParaRPr lang="en-US" sz="1400" dirty="0">
              <a:solidFill>
                <a:schemeClr val="tx1">
                  <a:lumMod val="50000"/>
                </a:schemeClr>
              </a:solidFill>
            </a:endParaRPr>
          </a:p>
          <a:p>
            <a:endParaRPr lang="en-US" sz="1400" dirty="0">
              <a:solidFill>
                <a:schemeClr val="tx1">
                  <a:lumMod val="50000"/>
                </a:schemeClr>
              </a:solidFill>
              <a:latin typeface="Arial"/>
              <a:cs typeface="Arial"/>
            </a:endParaRPr>
          </a:p>
          <a:p>
            <a:r>
              <a:rPr lang="en-US" sz="1400" dirty="0">
                <a:solidFill>
                  <a:schemeClr val="tx1">
                    <a:lumMod val="50000"/>
                  </a:schemeClr>
                </a:solidFill>
                <a:latin typeface="Arial"/>
                <a:cs typeface="Arial"/>
              </a:rPr>
              <a:t>As people living in the most deprived areas are already more likely to be exposed to hot weather and air pollution, are more likely to be living with a long term health condition which may be climate sensitive, and have less adaptive capacity, the impact of increased temperatures and increased air pollution is likely to be particularly severe, and lead to the gap between the most and least deprived widening further.</a:t>
            </a:r>
          </a:p>
        </p:txBody>
      </p:sp>
      <p:sp>
        <p:nvSpPr>
          <p:cNvPr id="10" name="Title 2">
            <a:extLst>
              <a:ext uri="{FF2B5EF4-FFF2-40B4-BE49-F238E27FC236}">
                <a16:creationId xmlns:a16="http://schemas.microsoft.com/office/drawing/2014/main" id="{639F0BFB-0F52-4050-8760-71FA27AD612F}"/>
              </a:ext>
            </a:extLst>
          </p:cNvPr>
          <p:cNvSpPr txBox="1">
            <a:spLocks/>
          </p:cNvSpPr>
          <p:nvPr/>
        </p:nvSpPr>
        <p:spPr>
          <a:xfrm>
            <a:off x="572173" y="459384"/>
            <a:ext cx="11111668" cy="8955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lang="en-GB" sz="2900" kern="0" spc="190" dirty="0">
                <a:solidFill>
                  <a:schemeClr val="accent3">
                    <a:lumMod val="75000"/>
                  </a:schemeClr>
                </a:solidFill>
              </a:rPr>
              <a:t>CUMULATIVE </a:t>
            </a:r>
            <a:r>
              <a:rPr lang="en-GB" sz="2900" kern="0" spc="190" dirty="0">
                <a:solidFill>
                  <a:srgbClr val="0082B3"/>
                </a:solidFill>
              </a:rPr>
              <a:t>IMPACT</a:t>
            </a:r>
            <a:r>
              <a:rPr lang="en-GB" sz="2900" kern="0" spc="190" dirty="0">
                <a:solidFill>
                  <a:schemeClr val="accent3">
                    <a:lumMod val="75000"/>
                  </a:schemeClr>
                </a:solidFill>
              </a:rPr>
              <a:t> EXAMPLE </a:t>
            </a:r>
            <a:r>
              <a:rPr kumimoji="0" lang="en-GB" sz="2900" b="1" i="0" u="none" strike="noStrike" kern="0" cap="none" spc="190" normalizeH="0" baseline="0" noProof="0" dirty="0">
                <a:ln>
                  <a:noFill/>
                </a:ln>
                <a:solidFill>
                  <a:schemeClr val="accent3">
                    <a:lumMod val="75000"/>
                  </a:schemeClr>
                </a:solidFill>
                <a:effectLst/>
                <a:uLnTx/>
                <a:uFillTx/>
                <a:latin typeface="Arial"/>
                <a:cs typeface="Arial"/>
                <a:sym typeface="Arial"/>
              </a:rPr>
              <a:t>– CARDIOVASCULAR DISEASE</a:t>
            </a:r>
          </a:p>
        </p:txBody>
      </p:sp>
      <p:sp>
        <p:nvSpPr>
          <p:cNvPr id="4" name="TextBox 3">
            <a:extLst>
              <a:ext uri="{FF2B5EF4-FFF2-40B4-BE49-F238E27FC236}">
                <a16:creationId xmlns:a16="http://schemas.microsoft.com/office/drawing/2014/main" id="{BE4AB7BA-1D00-B81F-F497-DC503B40B8FD}"/>
              </a:ext>
            </a:extLst>
          </p:cNvPr>
          <p:cNvSpPr txBox="1"/>
          <p:nvPr/>
        </p:nvSpPr>
        <p:spPr bwMode="gray">
          <a:xfrm>
            <a:off x="524810" y="1170895"/>
            <a:ext cx="6465297" cy="23596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endParaRPr kumimoji="0" lang="en-GB" sz="1400" b="0" i="0" u="none" strike="noStrike" kern="1200" cap="none" spc="0" normalizeH="0" baseline="30000" noProof="0" dirty="0">
              <a:ln>
                <a:noFill/>
              </a:ln>
              <a:solidFill>
                <a:srgbClr val="000000"/>
              </a:solidFill>
              <a:effectLst/>
              <a:uLnTx/>
              <a:uFillTx/>
              <a:latin typeface="Arial"/>
              <a:ea typeface="+mn-ea"/>
              <a:cs typeface="Arial"/>
            </a:endParaRPr>
          </a:p>
        </p:txBody>
      </p:sp>
      <p:sp>
        <p:nvSpPr>
          <p:cNvPr id="27" name="Rectangle 26">
            <a:extLst>
              <a:ext uri="{FF2B5EF4-FFF2-40B4-BE49-F238E27FC236}">
                <a16:creationId xmlns:a16="http://schemas.microsoft.com/office/drawing/2014/main" id="{7073FF6B-C2E5-C8F6-D3BA-0A675C7F12B0}"/>
              </a:ext>
            </a:extLst>
          </p:cNvPr>
          <p:cNvSpPr/>
          <p:nvPr/>
        </p:nvSpPr>
        <p:spPr>
          <a:xfrm>
            <a:off x="574686" y="6437700"/>
            <a:ext cx="10485274" cy="24622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53E43"/>
                </a:solidFill>
                <a:effectLst/>
                <a:uLnTx/>
                <a:uFillTx/>
                <a:latin typeface="Arial"/>
                <a:ea typeface="+mn-ea"/>
                <a:cs typeface="Arial"/>
              </a:rPr>
              <a:t>Source: (1)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3"/>
              </a:rPr>
              <a:t>OHID</a:t>
            </a:r>
            <a:r>
              <a:rPr kumimoji="0" lang="en-GB" sz="1000" b="0" i="0" u="none" strike="noStrike" kern="1200" cap="none" spc="0" normalizeH="0" baseline="0" noProof="0" dirty="0">
                <a:ln>
                  <a:noFill/>
                </a:ln>
                <a:solidFill>
                  <a:srgbClr val="353E43"/>
                </a:solidFill>
                <a:effectLst/>
                <a:uLnTx/>
                <a:uFillTx/>
                <a:latin typeface="Arial"/>
                <a:ea typeface="+mn-ea"/>
                <a:cs typeface="Arial"/>
              </a:rPr>
              <a:t> (2)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4"/>
              </a:rPr>
              <a:t>Jacobsen et al </a:t>
            </a:r>
            <a:r>
              <a:rPr kumimoji="0" lang="en-GB" sz="1000" b="0" i="0" u="none" strike="noStrike" kern="1200" cap="none" spc="0" normalizeH="0" baseline="0" noProof="0" dirty="0">
                <a:ln>
                  <a:noFill/>
                </a:ln>
                <a:solidFill>
                  <a:srgbClr val="353E43"/>
                </a:solidFill>
                <a:effectLst/>
                <a:uLnTx/>
                <a:uFillTx/>
                <a:latin typeface="Arial"/>
                <a:ea typeface="+mn-ea"/>
                <a:cs typeface="Arial"/>
              </a:rPr>
              <a:t>(3)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5"/>
              </a:rPr>
              <a:t>Liu et al </a:t>
            </a:r>
            <a:r>
              <a:rPr kumimoji="0" lang="en-GB" sz="1000" b="0" i="0" u="none" strike="noStrike" kern="1200" cap="none" spc="0" normalizeH="0" baseline="0" noProof="0" dirty="0">
                <a:ln>
                  <a:noFill/>
                </a:ln>
                <a:solidFill>
                  <a:srgbClr val="353E43"/>
                </a:solidFill>
                <a:effectLst/>
                <a:uLnTx/>
                <a:uFillTx/>
                <a:latin typeface="Arial"/>
                <a:ea typeface="+mn-ea"/>
                <a:cs typeface="Arial"/>
              </a:rPr>
              <a:t>(4)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6"/>
              </a:rPr>
              <a:t>Moghadamnia et al</a:t>
            </a:r>
            <a:endPar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pic>
        <p:nvPicPr>
          <p:cNvPr id="2" name="Picture 1" descr="A screenshot of a graph&#10;&#10;Description automatically generated">
            <a:extLst>
              <a:ext uri="{FF2B5EF4-FFF2-40B4-BE49-F238E27FC236}">
                <a16:creationId xmlns:a16="http://schemas.microsoft.com/office/drawing/2014/main" id="{63A3BCE4-905C-EC5C-432C-DD390F30AA62}"/>
              </a:ext>
            </a:extLst>
          </p:cNvPr>
          <p:cNvPicPr>
            <a:picLocks noChangeAspect="1"/>
          </p:cNvPicPr>
          <p:nvPr/>
        </p:nvPicPr>
        <p:blipFill>
          <a:blip r:embed="rId7"/>
          <a:stretch>
            <a:fillRect/>
          </a:stretch>
        </p:blipFill>
        <p:spPr>
          <a:xfrm>
            <a:off x="5275408" y="1706183"/>
            <a:ext cx="6408433" cy="4596824"/>
          </a:xfrm>
          <a:prstGeom prst="rect">
            <a:avLst/>
          </a:prstGeom>
          <a:noFill/>
        </p:spPr>
      </p:pic>
      <p:sp>
        <p:nvSpPr>
          <p:cNvPr id="12" name="Text Placeholder 5">
            <a:extLst>
              <a:ext uri="{FF2B5EF4-FFF2-40B4-BE49-F238E27FC236}">
                <a16:creationId xmlns:a16="http://schemas.microsoft.com/office/drawing/2014/main" id="{656C6C3C-9838-A702-A664-2624C05D6F17}"/>
              </a:ext>
            </a:extLst>
          </p:cNvPr>
          <p:cNvSpPr txBox="1">
            <a:spLocks/>
          </p:cNvSpPr>
          <p:nvPr/>
        </p:nvSpPr>
        <p:spPr>
          <a:xfrm>
            <a:off x="5145498" y="1156032"/>
            <a:ext cx="6521692" cy="99653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Figure 7. </a:t>
            </a:r>
            <a:r>
              <a:rPr kumimoji="0" lang="en-GB" sz="1400" b="1" i="0" u="none" strike="noStrike" kern="1200" cap="none" spc="0" normalizeH="0" baseline="0" noProof="0" dirty="0">
                <a:ln>
                  <a:noFill/>
                </a:ln>
                <a:solidFill>
                  <a:srgbClr val="353E43"/>
                </a:solidFill>
                <a:effectLst/>
                <a:uLnTx/>
                <a:uFillTx/>
                <a:latin typeface="Arial"/>
                <a:ea typeface="+mn-ea"/>
                <a:cs typeface="Arial"/>
                <a:sym typeface="Arial"/>
              </a:rPr>
              <a:t>Under 75 mortality rate from all circulatory disease by borough and deprivation decile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273518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4475DE9-75C4-B2EB-FEB5-1DCC70AC59FD}"/>
              </a:ext>
            </a:extLst>
          </p:cNvPr>
          <p:cNvSpPr txBox="1">
            <a:spLocks noGrp="1"/>
          </p:cNvSpPr>
          <p:nvPr>
            <p:ph type="title" idx="4294967295"/>
          </p:nvPr>
        </p:nvSpPr>
        <p:spPr>
          <a:xfrm>
            <a:off x="602997" y="517114"/>
            <a:ext cx="11131539" cy="923289"/>
          </a:xfrm>
          <a:prstGeom prst="rect">
            <a:avLst/>
          </a:prstGeom>
          <a:noFill/>
          <a:ln w="12700" cap="flat" cmpd="sng" algn="ctr">
            <a:noFill/>
            <a:prstDash val="solid"/>
            <a:miter lim="800000"/>
          </a:ln>
          <a:effectLst/>
        </p:spPr>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LOWER INCOME &amp; BLACK PEOPLE IN ENGLAND ARE LEAST LIKELY TO HAVE ACCESS TO GREEN SPACE</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D92E4DB2-11B2-5AEC-871A-70EB2C2DF10E}"/>
              </a:ext>
            </a:extLst>
          </p:cNvPr>
          <p:cNvSpPr txBox="1"/>
          <p:nvPr/>
        </p:nvSpPr>
        <p:spPr bwMode="gray">
          <a:xfrm>
            <a:off x="490594" y="1589490"/>
            <a:ext cx="5603393" cy="4602309"/>
          </a:xfrm>
          <a:prstGeom prst="rect">
            <a:avLst/>
          </a:prstGeom>
          <a:noFill/>
        </p:spPr>
        <p:txBody>
          <a:bodyPr wrap="square" lIns="0" tIns="0" rIns="0" bIns="0" rtlCol="0" anchor="t">
            <a:noAutofit/>
          </a:bodyPr>
          <a:lstStyle/>
          <a:p>
            <a:pPr marL="285750" indent="-285750">
              <a:buClr>
                <a:srgbClr val="000000"/>
              </a:buClr>
              <a:buFont typeface="Arial" panose="020B0604020202020204" pitchFamily="34" charset="0"/>
              <a:buChar char="•"/>
              <a:defRPr/>
            </a:pPr>
            <a:endParaRPr lang="en-GB" sz="1050" kern="0" dirty="0">
              <a:solidFill>
                <a:srgbClr val="353E43"/>
              </a:solidFill>
              <a:cs typeface="Arial"/>
              <a:sym typeface="Arial"/>
            </a:endParaRPr>
          </a:p>
          <a:p>
            <a:pPr marL="285750" indent="-285750">
              <a:buClr>
                <a:srgbClr val="000000"/>
              </a:buClr>
              <a:buFont typeface="Arial" panose="020B0604020202020204" pitchFamily="34" charset="0"/>
              <a:buChar char="•"/>
              <a:defRPr/>
            </a:pPr>
            <a:r>
              <a:rPr lang="en-US" sz="1400" kern="0" dirty="0">
                <a:solidFill>
                  <a:srgbClr val="000000"/>
                </a:solidFill>
                <a:cs typeface="Arial"/>
                <a:sym typeface="Arial"/>
              </a:rPr>
              <a:t>One in five Londoners (21%) have no access to a garden, the highest percentage of any region in the UK and almost double the national average.</a:t>
            </a:r>
            <a:r>
              <a:rPr lang="en-US" sz="1400" kern="0" baseline="30000" dirty="0">
                <a:solidFill>
                  <a:srgbClr val="000000"/>
                </a:solidFill>
                <a:cs typeface="Arial"/>
                <a:sym typeface="Arial"/>
              </a:rPr>
              <a:t>1</a:t>
            </a:r>
          </a:p>
          <a:p>
            <a:pPr marL="285750" indent="-285750">
              <a:buClr>
                <a:srgbClr val="000000"/>
              </a:buClr>
              <a:buFont typeface="Arial" panose="020B0604020202020204" pitchFamily="34" charset="0"/>
              <a:buChar char="•"/>
              <a:defRPr/>
            </a:pPr>
            <a:endParaRPr lang="en-US" sz="1400" kern="0" baseline="30000" dirty="0">
              <a:solidFill>
                <a:srgbClr val="000000"/>
              </a:solidFill>
              <a:cs typeface="Arial"/>
              <a:sym typeface="Arial"/>
            </a:endParaRPr>
          </a:p>
          <a:p>
            <a:pPr marL="285750" indent="-285750">
              <a:buClr>
                <a:srgbClr val="000000"/>
              </a:buClr>
              <a:buFont typeface="Arial" panose="020B0604020202020204" pitchFamily="34" charset="0"/>
              <a:buChar char="•"/>
              <a:defRPr/>
            </a:pPr>
            <a:r>
              <a:rPr lang="en-US" sz="1400" kern="0" dirty="0">
                <a:solidFill>
                  <a:srgbClr val="000000"/>
                </a:solidFill>
                <a:cs typeface="Arial"/>
                <a:sym typeface="Arial"/>
              </a:rPr>
              <a:t>Private gardens in London are also the smallest in any region in Britain, 26% less than the national average.</a:t>
            </a:r>
            <a:r>
              <a:rPr lang="en-US" sz="1400" kern="0" baseline="30000" dirty="0">
                <a:solidFill>
                  <a:srgbClr val="000000"/>
                </a:solidFill>
                <a:cs typeface="Arial"/>
                <a:sym typeface="Arial"/>
              </a:rPr>
              <a:t>2</a:t>
            </a:r>
            <a:r>
              <a:rPr lang="en-US" sz="1400" kern="0" dirty="0">
                <a:solidFill>
                  <a:srgbClr val="000000"/>
                </a:solidFill>
                <a:cs typeface="Arial"/>
                <a:sym typeface="Arial"/>
              </a:rPr>
              <a:t> </a:t>
            </a:r>
          </a:p>
          <a:p>
            <a:pPr marL="742950" lvl="1" indent="-285750">
              <a:buClr>
                <a:srgbClr val="000000"/>
              </a:buClr>
              <a:buFont typeface="Courier New" panose="02070309020205020404" pitchFamily="49" charset="0"/>
              <a:buChar char="o"/>
              <a:defRPr/>
            </a:pPr>
            <a:r>
              <a:rPr lang="en-US" sz="1400" kern="0" dirty="0">
                <a:solidFill>
                  <a:srgbClr val="000000"/>
                </a:solidFill>
                <a:cs typeface="Arial"/>
                <a:sym typeface="Arial"/>
              </a:rPr>
              <a:t>Despite being least likely to have access to a private garden, people in London are most likely to have a park nearby.</a:t>
            </a:r>
            <a:r>
              <a:rPr lang="en-US" sz="1400" kern="0" baseline="30000" dirty="0">
                <a:solidFill>
                  <a:srgbClr val="000000"/>
                </a:solidFill>
                <a:cs typeface="Arial"/>
                <a:sym typeface="Arial"/>
              </a:rPr>
              <a:t>2</a:t>
            </a:r>
          </a:p>
          <a:p>
            <a:pPr marL="285750" indent="-285750">
              <a:buClr>
                <a:srgbClr val="000000"/>
              </a:buClr>
              <a:buFont typeface="Arial" panose="020B0604020202020204" pitchFamily="34" charset="0"/>
              <a:buChar char="•"/>
              <a:defRPr/>
            </a:pPr>
            <a:endParaRPr lang="en-US" sz="1400" kern="0" baseline="30000" dirty="0">
              <a:solidFill>
                <a:srgbClr val="000000"/>
              </a:solidFill>
              <a:cs typeface="Arial"/>
              <a:sym typeface="Arial"/>
            </a:endParaRPr>
          </a:p>
          <a:p>
            <a:pPr marL="285750" indent="-285750">
              <a:buClr>
                <a:srgbClr val="000000"/>
              </a:buClr>
              <a:buFont typeface="Arial" panose="020B0604020202020204" pitchFamily="34" charset="0"/>
              <a:buChar char="•"/>
              <a:defRPr/>
            </a:pPr>
            <a:r>
              <a:rPr lang="en-US" sz="1400" kern="0" dirty="0">
                <a:solidFill>
                  <a:srgbClr val="000000"/>
                </a:solidFill>
                <a:cs typeface="Arial"/>
                <a:sym typeface="Arial"/>
              </a:rPr>
              <a:t>London has the lowest provision of green space per person of all regions in the UK. Friends of the Earth analysis found that the ten worst local authorities for access to green space are all in London.</a:t>
            </a:r>
            <a:r>
              <a:rPr lang="en-US" sz="1400" kern="0" baseline="30000" dirty="0">
                <a:solidFill>
                  <a:srgbClr val="000000"/>
                </a:solidFill>
                <a:cs typeface="Arial"/>
                <a:sym typeface="Arial"/>
              </a:rPr>
              <a:t>3,4</a:t>
            </a:r>
          </a:p>
          <a:p>
            <a:pPr marL="285750" indent="-285750">
              <a:buClr>
                <a:srgbClr val="000000"/>
              </a:buClr>
              <a:buFont typeface="Arial" panose="020B0604020202020204" pitchFamily="34" charset="0"/>
              <a:buChar char="•"/>
              <a:defRPr/>
            </a:pPr>
            <a:endParaRPr lang="en-US" sz="1400" kern="0" baseline="30000" dirty="0">
              <a:solidFill>
                <a:srgbClr val="000000"/>
              </a:solidFill>
              <a:cs typeface="Arial"/>
              <a:sym typeface="Arial"/>
            </a:endParaRPr>
          </a:p>
          <a:p>
            <a:pPr marL="285750" indent="-285750">
              <a:buClr>
                <a:srgbClr val="000000"/>
              </a:buClr>
              <a:buFont typeface="Arial" panose="020B0604020202020204" pitchFamily="34" charset="0"/>
              <a:buChar char="•"/>
              <a:defRPr/>
            </a:pPr>
            <a:r>
              <a:rPr lang="en-GB" sz="1400" kern="0" dirty="0">
                <a:solidFill>
                  <a:srgbClr val="000000"/>
                </a:solidFill>
                <a:cs typeface="Arial"/>
                <a:sym typeface="Arial"/>
              </a:rPr>
              <a:t>Lower income and BAME households have been hit hardest – black people in England are four times less likely than white people to have no outdoor space at home.</a:t>
            </a:r>
            <a:r>
              <a:rPr lang="en-GB" sz="1400" kern="0" baseline="30000" dirty="0">
                <a:solidFill>
                  <a:srgbClr val="000000"/>
                </a:solidFill>
                <a:cs typeface="Arial"/>
                <a:sym typeface="Arial"/>
              </a:rPr>
              <a:t>1,5</a:t>
            </a:r>
            <a:r>
              <a:rPr lang="en-GB" sz="1400" kern="0" dirty="0">
                <a:solidFill>
                  <a:srgbClr val="000000"/>
                </a:solidFill>
                <a:cs typeface="Arial"/>
                <a:sym typeface="Arial"/>
              </a:rPr>
              <a:t> </a:t>
            </a:r>
            <a:endParaRPr lang="en-GB" sz="1400" kern="0" dirty="0">
              <a:solidFill>
                <a:srgbClr val="000000"/>
              </a:solidFill>
              <a:cs typeface="Arial"/>
            </a:endParaRPr>
          </a:p>
          <a:p>
            <a:pPr>
              <a:buClr>
                <a:srgbClr val="000000"/>
              </a:buClr>
              <a:defRPr/>
            </a:pPr>
            <a:endParaRPr lang="en-GB" sz="1400" kern="0" dirty="0">
              <a:solidFill>
                <a:srgbClr val="000000"/>
              </a:solidFill>
              <a:cs typeface="Arial"/>
              <a:sym typeface="Arial"/>
            </a:endParaRPr>
          </a:p>
          <a:p>
            <a:pPr marL="285750" indent="-285750">
              <a:buClr>
                <a:srgbClr val="000000"/>
              </a:buClr>
              <a:buFont typeface="Arial" panose="020B0604020202020204" pitchFamily="34" charset="0"/>
              <a:buChar char="•"/>
              <a:defRPr/>
            </a:pPr>
            <a:r>
              <a:rPr lang="en-US" sz="1400" kern="0" dirty="0">
                <a:solidFill>
                  <a:srgbClr val="000000"/>
                </a:solidFill>
                <a:cs typeface="Arial"/>
                <a:sym typeface="Arial"/>
              </a:rPr>
              <a:t>Half of all London households are in areas of deficiency of access to open space (i.e. more than 400m from a local park) – the maximum distance recommended by the London Plan.</a:t>
            </a:r>
            <a:r>
              <a:rPr lang="en-US" sz="1400" kern="0" baseline="30000" dirty="0">
                <a:solidFill>
                  <a:srgbClr val="000000"/>
                </a:solidFill>
                <a:cs typeface="Arial"/>
                <a:sym typeface="Arial"/>
              </a:rPr>
              <a:t>5</a:t>
            </a:r>
          </a:p>
          <a:p>
            <a:pPr marL="285750" indent="-285750">
              <a:buClr>
                <a:srgbClr val="000000"/>
              </a:buClr>
              <a:buFont typeface="Arial" panose="020B0604020202020204" pitchFamily="34" charset="0"/>
              <a:buChar char="•"/>
              <a:defRPr/>
            </a:pPr>
            <a:endParaRPr lang="en-US" sz="1050" kern="0" dirty="0">
              <a:solidFill>
                <a:srgbClr val="353E43"/>
              </a:solidFill>
              <a:cs typeface="Arial"/>
              <a:sym typeface="Arial"/>
            </a:endParaRPr>
          </a:p>
        </p:txBody>
      </p:sp>
      <p:sp>
        <p:nvSpPr>
          <p:cNvPr id="3" name="Text Placeholder 5">
            <a:extLst>
              <a:ext uri="{FF2B5EF4-FFF2-40B4-BE49-F238E27FC236}">
                <a16:creationId xmlns:a16="http://schemas.microsoft.com/office/drawing/2014/main" id="{434F1E08-3396-2A58-4160-FBA9053097AD}"/>
              </a:ext>
            </a:extLst>
          </p:cNvPr>
          <p:cNvSpPr txBox="1">
            <a:spLocks/>
          </p:cNvSpPr>
          <p:nvPr/>
        </p:nvSpPr>
        <p:spPr>
          <a:xfrm>
            <a:off x="6366944" y="1756699"/>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lang="en-US" sz="1600" dirty="0">
                <a:solidFill>
                  <a:srgbClr val="353E43"/>
                </a:solidFill>
                <a:latin typeface="Arial"/>
                <a:cs typeface="Arial"/>
                <a:sym typeface="Arial"/>
              </a:rPr>
              <a:t>Fig 9. Percentage of addresses with private outdoor space in local authorities in London, 2020</a:t>
            </a:r>
            <a:endParaRPr lang="en-US" sz="1600" dirty="0">
              <a:solidFill>
                <a:srgbClr val="353E43"/>
              </a:solidFill>
              <a:cs typeface="Arial"/>
              <a:sym typeface="Arial"/>
            </a:endParaRPr>
          </a:p>
        </p:txBody>
      </p:sp>
      <p:pic>
        <p:nvPicPr>
          <p:cNvPr id="10" name="Picture 9" descr="A map of London boroughs, colour coded according to the proportion of addresses with private outdoor space. The map shows that broadly boroughs on the outskirts of London have the highest proportion of addresses with private outdoor space, with particularly high rates in Havering.">
            <a:extLst>
              <a:ext uri="{FF2B5EF4-FFF2-40B4-BE49-F238E27FC236}">
                <a16:creationId xmlns:a16="http://schemas.microsoft.com/office/drawing/2014/main" id="{82897B9C-03B9-44A0-5B86-982DE3281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215" y="2366558"/>
            <a:ext cx="4850346" cy="4000499"/>
          </a:xfrm>
          <a:prstGeom prst="rect">
            <a:avLst/>
          </a:prstGeom>
        </p:spPr>
      </p:pic>
      <p:sp>
        <p:nvSpPr>
          <p:cNvPr id="7" name="Rectangle 6">
            <a:extLst>
              <a:ext uri="{FF2B5EF4-FFF2-40B4-BE49-F238E27FC236}">
                <a16:creationId xmlns:a16="http://schemas.microsoft.com/office/drawing/2014/main" id="{5E98A164-E848-76C8-C713-BA9BFCE0FC45}"/>
              </a:ext>
            </a:extLst>
          </p:cNvPr>
          <p:cNvSpPr/>
          <p:nvPr/>
        </p:nvSpPr>
        <p:spPr>
          <a:xfrm>
            <a:off x="242328" y="6457890"/>
            <a:ext cx="10093658"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353E43"/>
                </a:solidFill>
                <a:effectLst/>
                <a:uLnTx/>
                <a:uFillTx/>
                <a:cs typeface="Arial" panose="020B0604020202020204" pitchFamily="34" charset="0"/>
              </a:rPr>
              <a:t>Source: (1) </a:t>
            </a:r>
            <a:r>
              <a:rPr kumimoji="0" lang="en-US" sz="1000" b="0" i="0" u="none" strike="noStrike" kern="0" cap="none" spc="0" normalizeH="0" baseline="0" noProof="0">
                <a:ln>
                  <a:noFill/>
                </a:ln>
                <a:solidFill>
                  <a:srgbClr val="353E43"/>
                </a:solidFill>
                <a:effectLst/>
                <a:uLnTx/>
                <a:uFillTx/>
                <a:cs typeface="Arial" panose="020B0604020202020204" pitchFamily="34" charset="0"/>
                <a:hlinkClick r:id="rId4"/>
              </a:rPr>
              <a:t>ONS Data (2020)</a:t>
            </a:r>
            <a:r>
              <a:rPr kumimoji="0" lang="en-US" sz="1000" b="0" i="0" u="none" strike="noStrike" kern="0" cap="none" spc="0" normalizeH="0" baseline="0" noProof="0">
                <a:ln>
                  <a:noFill/>
                </a:ln>
                <a:solidFill>
                  <a:srgbClr val="353E43"/>
                </a:solidFill>
                <a:effectLst/>
                <a:uLnTx/>
                <a:uFillTx/>
                <a:cs typeface="Arial" panose="020B0604020202020204" pitchFamily="34" charset="0"/>
              </a:rPr>
              <a:t> (2) </a:t>
            </a:r>
            <a:r>
              <a:rPr kumimoji="0" lang="en-US" sz="1000" b="0" i="0" u="none" strike="noStrike" kern="0" cap="none" spc="0" normalizeH="0" baseline="0" noProof="0">
                <a:ln>
                  <a:noFill/>
                </a:ln>
                <a:solidFill>
                  <a:srgbClr val="353E43"/>
                </a:solidFill>
                <a:effectLst/>
                <a:uLnTx/>
                <a:uFillTx/>
                <a:cs typeface="Arial" panose="020B0604020202020204" pitchFamily="34" charset="0"/>
                <a:hlinkClick r:id="rId5"/>
              </a:rPr>
              <a:t>ONS commentary (2020) </a:t>
            </a:r>
            <a:r>
              <a:rPr kumimoji="0" lang="en-US" sz="1000" b="0" i="0" u="none" strike="noStrike" kern="0" cap="none" spc="0" normalizeH="0" baseline="0" noProof="0">
                <a:ln>
                  <a:noFill/>
                </a:ln>
                <a:solidFill>
                  <a:srgbClr val="353E43"/>
                </a:solidFill>
                <a:effectLst/>
                <a:uLnTx/>
                <a:uFillTx/>
                <a:cs typeface="Arial" panose="020B0604020202020204" pitchFamily="34" charset="0"/>
              </a:rPr>
              <a:t>(3) </a:t>
            </a:r>
            <a:r>
              <a:rPr kumimoji="0" lang="en-US" sz="1000" b="0" i="0" u="none" strike="noStrike" kern="0" cap="none" spc="0" normalizeH="0" baseline="0" noProof="0">
                <a:ln>
                  <a:noFill/>
                </a:ln>
                <a:solidFill>
                  <a:srgbClr val="353E43"/>
                </a:solidFill>
                <a:effectLst/>
                <a:uLnTx/>
                <a:uFillTx/>
                <a:cs typeface="Arial" panose="020B0604020202020204" pitchFamily="34" charset="0"/>
                <a:hlinkClick r:id="rId4">
                  <a:extLst>
                    <a:ext uri="{A12FA001-AC4F-418D-AE19-62706E023703}">
                      <ahyp:hlinkClr xmlns:ahyp="http://schemas.microsoft.com/office/drawing/2018/hyperlinkcolor" val="tx"/>
                    </a:ext>
                  </a:extLst>
                </a:hlinkClick>
              </a:rPr>
              <a:t>ONS</a:t>
            </a:r>
            <a:r>
              <a:rPr kumimoji="0" lang="en-US" sz="1000" b="0" i="0" u="none" strike="noStrike" kern="0" cap="none" spc="0" normalizeH="0" baseline="0" noProof="0">
                <a:ln>
                  <a:noFill/>
                </a:ln>
                <a:solidFill>
                  <a:srgbClr val="353E43"/>
                </a:solidFill>
                <a:effectLst/>
                <a:uLnTx/>
                <a:uFillTx/>
                <a:cs typeface="Arial" panose="020B0604020202020204" pitchFamily="34" charset="0"/>
              </a:rPr>
              <a:t>  (4)</a:t>
            </a:r>
            <a:r>
              <a:rPr kumimoji="0" lang="en-GB" sz="1000" b="0" i="0" u="none" strike="noStrike" kern="0" cap="none" spc="0" normalizeH="0" baseline="0" noProof="0">
                <a:ln>
                  <a:noFill/>
                </a:ln>
                <a:solidFill>
                  <a:srgbClr val="353E43"/>
                </a:solidFill>
                <a:effectLst/>
                <a:uLnTx/>
                <a:uFillTx/>
                <a:hlinkClick r:id="rId6">
                  <a:extLst>
                    <a:ext uri="{A12FA001-AC4F-418D-AE19-62706E023703}">
                      <ahyp:hlinkClr xmlns:ahyp="http://schemas.microsoft.com/office/drawing/2018/hyperlinkcolor" val="tx"/>
                    </a:ext>
                  </a:extLst>
                </a:hlinkClick>
              </a:rPr>
              <a:t> Access to green space in England | Friends of the Earth</a:t>
            </a:r>
            <a:r>
              <a:rPr kumimoji="0" lang="en-GB" sz="1000" b="0" i="0" u="none" strike="noStrike" kern="0" cap="none" spc="0" normalizeH="0" baseline="0" noProof="0">
                <a:ln>
                  <a:noFill/>
                </a:ln>
                <a:solidFill>
                  <a:srgbClr val="353E43"/>
                </a:solidFill>
                <a:effectLst/>
                <a:uLnTx/>
                <a:uFillTx/>
              </a:rPr>
              <a:t> (2020) (5) </a:t>
            </a:r>
            <a:r>
              <a:rPr kumimoji="0" lang="en-GB" sz="1000" b="0" i="0" u="none" strike="noStrike" kern="0" cap="none" spc="0" normalizeH="0" baseline="0" noProof="0">
                <a:ln>
                  <a:noFill/>
                </a:ln>
                <a:solidFill>
                  <a:srgbClr val="353E43"/>
                </a:solidFill>
                <a:effectLst/>
                <a:uLnTx/>
                <a:uFillTx/>
                <a:hlinkClick r:id="rId7"/>
              </a:rPr>
              <a:t>RCIS (2020)</a:t>
            </a:r>
            <a:endParaRPr kumimoji="0" lang="en-US" sz="1000" b="0" i="0" u="none" strike="noStrike" kern="0" cap="none" spc="0" normalizeH="0" baseline="0" noProof="0">
              <a:ln>
                <a:noFill/>
              </a:ln>
              <a:solidFill>
                <a:srgbClr val="353E43"/>
              </a:solidFill>
              <a:effectLst/>
              <a:uLnTx/>
              <a:uFillTx/>
              <a:cs typeface="Arial" panose="020B0604020202020204" pitchFamily="34" charset="0"/>
            </a:endParaRPr>
          </a:p>
        </p:txBody>
      </p:sp>
    </p:spTree>
    <p:extLst>
      <p:ext uri="{BB962C8B-B14F-4D97-AF65-F5344CB8AC3E}">
        <p14:creationId xmlns:p14="http://schemas.microsoft.com/office/powerpoint/2010/main" val="1425809510"/>
      </p:ext>
    </p:extLst>
  </p:cSld>
  <p:clrMapOvr>
    <a:masterClrMapping/>
  </p:clrMapOvr>
</p:sld>
</file>

<file path=ppt/theme/theme1.xml><?xml version="1.0" encoding="utf-8"?>
<a:theme xmlns:a="http://schemas.openxmlformats.org/drawingml/2006/main" name="2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1EDCB13523884EAB5BBCBE47F39CDA" ma:contentTypeVersion="6" ma:contentTypeDescription="Create a new document." ma:contentTypeScope="" ma:versionID="d1d3d6e2b6ca61be66ec1ba78b7dc638">
  <xsd:schema xmlns:xsd="http://www.w3.org/2001/XMLSchema" xmlns:xs="http://www.w3.org/2001/XMLSchema" xmlns:p="http://schemas.microsoft.com/office/2006/metadata/properties" xmlns:ns2="4ce18f29-8878-4ae7-902a-3f9b24d7a303" xmlns:ns3="d156c98e-53f4-447c-bd60-b495967c1401" targetNamespace="http://schemas.microsoft.com/office/2006/metadata/properties" ma:root="true" ma:fieldsID="3e3870328acc29dfe70f0efa58c06af4" ns2:_="" ns3:_="">
    <xsd:import namespace="4ce18f29-8878-4ae7-902a-3f9b24d7a303"/>
    <xsd:import namespace="d156c98e-53f4-447c-bd60-b495967c1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8f29-8878-4ae7-902a-3f9b24d7a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56c98e-53f4-447c-bd60-b495967c14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156c98e-53f4-447c-bd60-b495967c1401">
      <UserInfo>
        <DisplayName>Katie Hunter</DisplayName>
        <AccountId>32</AccountId>
        <AccountType/>
      </UserInfo>
    </SharedWithUsers>
  </documentManagement>
</p:properties>
</file>

<file path=customXml/itemProps1.xml><?xml version="1.0" encoding="utf-8"?>
<ds:datastoreItem xmlns:ds="http://schemas.openxmlformats.org/officeDocument/2006/customXml" ds:itemID="{2C399F3B-33F7-4AB2-A959-AA29E79C8960}">
  <ds:schemaRefs>
    <ds:schemaRef ds:uri="http://schemas.microsoft.com/sharepoint/v3/contenttype/forms"/>
  </ds:schemaRefs>
</ds:datastoreItem>
</file>

<file path=customXml/itemProps2.xml><?xml version="1.0" encoding="utf-8"?>
<ds:datastoreItem xmlns:ds="http://schemas.openxmlformats.org/officeDocument/2006/customXml" ds:itemID="{9A53FBFF-C08F-48DD-9B60-1DED46145A97}">
  <ds:schemaRefs>
    <ds:schemaRef ds:uri="4ce18f29-8878-4ae7-902a-3f9b24d7a303"/>
    <ds:schemaRef ds:uri="d156c98e-53f4-447c-bd60-b495967c14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2434D8-10AF-4D0A-BA1B-523B3FDCE39E}">
  <ds:schemaRefs>
    <ds:schemaRef ds:uri="http://purl.org/dc/terms/"/>
    <ds:schemaRef ds:uri="4ce18f29-8878-4ae7-902a-3f9b24d7a303"/>
    <ds:schemaRef ds:uri="http://purl.org/dc/dcmitype/"/>
    <ds:schemaRef ds:uri="http://schemas.microsoft.com/office/infopath/2007/PartnerControls"/>
    <ds:schemaRef ds:uri="d156c98e-53f4-447c-bd60-b495967c1401"/>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1521</TotalTime>
  <Words>2257</Words>
  <Application>Microsoft Office PowerPoint</Application>
  <PresentationFormat>Widescreen</PresentationFormat>
  <Paragraphs>164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2_CONTENT_MOL</vt:lpstr>
      <vt:lpstr>HEALTH INEQUALITIES IN LONDON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LOWER INCOME &amp; BLACK PEOPLE IN ENGLAND ARE LEAST LIKELY TO HAVE ACCESS TO GREEN SPACE</vt:lpstr>
      <vt:lpstr>PowerPoint Presentation</vt:lpstr>
      <vt:lpstr>PowerPoint Presentation</vt:lpstr>
      <vt:lpstr>END</vt:lpstr>
    </vt:vector>
  </TitlesOfParts>
  <Company>Department of Health and Social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IN LONDON</dc:title>
  <dc:creator>MacDonald, Huw</dc:creator>
  <cp:lastModifiedBy>Janani Arulrajah</cp:lastModifiedBy>
  <cp:revision>101</cp:revision>
  <dcterms:created xsi:type="dcterms:W3CDTF">2024-03-05T15:45:53Z</dcterms:created>
  <dcterms:modified xsi:type="dcterms:W3CDTF">2024-08-30T13:47:15Z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0x0101002B1EDCB13523884EAB5BBCBE47F39CDA</vt:lpwstr>
  </property>
</Properties>
</file>