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5" r:id="rId5"/>
    <p:sldMasterId id="2147483707" r:id="rId6"/>
  </p:sldMasterIdLst>
  <p:notesMasterIdLst>
    <p:notesMasterId r:id="rId27"/>
  </p:notesMasterIdLst>
  <p:sldIdLst>
    <p:sldId id="4429" r:id="rId7"/>
    <p:sldId id="4434" r:id="rId8"/>
    <p:sldId id="4527" r:id="rId9"/>
    <p:sldId id="4528" r:id="rId10"/>
    <p:sldId id="4535" r:id="rId11"/>
    <p:sldId id="4536" r:id="rId12"/>
    <p:sldId id="4479" r:id="rId13"/>
    <p:sldId id="4529" r:id="rId14"/>
    <p:sldId id="4514" r:id="rId15"/>
    <p:sldId id="4515" r:id="rId16"/>
    <p:sldId id="4530" r:id="rId17"/>
    <p:sldId id="4531" r:id="rId18"/>
    <p:sldId id="4532" r:id="rId19"/>
    <p:sldId id="4519" r:id="rId20"/>
    <p:sldId id="4533" r:id="rId21"/>
    <p:sldId id="4507" r:id="rId22"/>
    <p:sldId id="4534" r:id="rId23"/>
    <p:sldId id="4508" r:id="rId24"/>
    <p:sldId id="4491" r:id="rId25"/>
    <p:sldId id="433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88D59C80-39D0-6E89-CBED-4C2846D53FAD}" name="Katrina McLarty" initials="KM" userId="S::Katrina.McLarty@london.gov.uk::6332ed3f-9019-4def-9d0b-63f428bf79aa" providerId="AD"/>
  <p188:author id="{AB872DAF-62DD-3A4F-AD18-F842CF5F630E}" name="Billett, Julie" initials="BJ" userId="S::julie.billett_dhsc.gov.uk#ext#@greaterlondonauthority.onmicrosoft.com::88af5e1f-859f-4f51-8d4f-ce1174dbd317" providerId="AD"/>
  <p188:author id="{7BF50FC9-2A9A-3530-EA18-6FDB6194A99E}" name="Emma De Zoete" initials="EZ" userId="S::emma.dezoete@london.gov.uk::59196262-3ab1-43c5-bb88-222777efde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8B8E"/>
    <a:srgbClr val="262626"/>
    <a:srgbClr val="1AAFDF"/>
    <a:srgbClr val="0082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A9484-7C45-46D4-951D-828E0F301833}" v="2" dt="2024-08-13T14:22:12.943"/>
    <p1510:client id="{2A0450D2-2AFC-448C-B2EF-8C73E117BF2A}" v="5" dt="2024-08-13T12:43:45.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82" y="3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Bayliss" userId="S::jacob.bayliss@london.gov.uk::d2baac7e-5751-4b38-b3ab-930def51f3bf" providerId="AD" clId="Web-{4D9519EE-98E1-5AD9-A79C-90A049E2BABF}"/>
    <pc:docChg chg="addSld delSld modSld sldOrd">
      <pc:chgData name="Jacob Bayliss" userId="S::jacob.bayliss@london.gov.uk::d2baac7e-5751-4b38-b3ab-930def51f3bf" providerId="AD" clId="Web-{4D9519EE-98E1-5AD9-A79C-90A049E2BABF}" dt="2024-05-07T12:51:13.881" v="25"/>
      <pc:docMkLst>
        <pc:docMk/>
      </pc:docMkLst>
      <pc:sldChg chg="modSp add del">
        <pc:chgData name="Jacob Bayliss" userId="S::jacob.bayliss@london.gov.uk::d2baac7e-5751-4b38-b3ab-930def51f3bf" providerId="AD" clId="Web-{4D9519EE-98E1-5AD9-A79C-90A049E2BABF}" dt="2024-05-07T12:45:28.889" v="7"/>
        <pc:sldMkLst>
          <pc:docMk/>
          <pc:sldMk cId="3013540071" sldId="4514"/>
        </pc:sldMkLst>
        <pc:spChg chg="mod">
          <ac:chgData name="Jacob Bayliss" userId="S::jacob.bayliss@london.gov.uk::d2baac7e-5751-4b38-b3ab-930def51f3bf" providerId="AD" clId="Web-{4D9519EE-98E1-5AD9-A79C-90A049E2BABF}" dt="2024-05-07T12:44:52.810" v="1" actId="20577"/>
          <ac:spMkLst>
            <pc:docMk/>
            <pc:sldMk cId="3013540071" sldId="4514"/>
            <ac:spMk id="2" creationId="{D9E9F02A-1AFB-5342-B070-E93B2C4306BD}"/>
          </ac:spMkLst>
        </pc:spChg>
        <pc:spChg chg="mod">
          <ac:chgData name="Jacob Bayliss" userId="S::jacob.bayliss@london.gov.uk::d2baac7e-5751-4b38-b3ab-930def51f3bf" providerId="AD" clId="Web-{4D9519EE-98E1-5AD9-A79C-90A049E2BABF}" dt="2024-05-07T12:45:00.216" v="5" actId="20577"/>
          <ac:spMkLst>
            <pc:docMk/>
            <pc:sldMk cId="3013540071" sldId="4514"/>
            <ac:spMk id="14" creationId="{C8692B2C-ACCB-CE6A-00EA-6488E99FC248}"/>
          </ac:spMkLst>
        </pc:spChg>
      </pc:sldChg>
      <pc:sldChg chg="del">
        <pc:chgData name="Jacob Bayliss" userId="S::jacob.bayliss@london.gov.uk::d2baac7e-5751-4b38-b3ab-930def51f3bf" providerId="AD" clId="Web-{4D9519EE-98E1-5AD9-A79C-90A049E2BABF}" dt="2024-05-07T12:46:39.516" v="17"/>
        <pc:sldMkLst>
          <pc:docMk/>
          <pc:sldMk cId="345402586" sldId="4516"/>
        </pc:sldMkLst>
      </pc:sldChg>
      <pc:sldChg chg="del">
        <pc:chgData name="Jacob Bayliss" userId="S::jacob.bayliss@london.gov.uk::d2baac7e-5751-4b38-b3ab-930def51f3bf" providerId="AD" clId="Web-{4D9519EE-98E1-5AD9-A79C-90A049E2BABF}" dt="2024-05-07T12:47:19.126" v="20"/>
        <pc:sldMkLst>
          <pc:docMk/>
          <pc:sldMk cId="3124515555" sldId="4517"/>
        </pc:sldMkLst>
      </pc:sldChg>
      <pc:sldChg chg="del">
        <pc:chgData name="Jacob Bayliss" userId="S::jacob.bayliss@london.gov.uk::d2baac7e-5751-4b38-b3ab-930def51f3bf" providerId="AD" clId="Web-{4D9519EE-98E1-5AD9-A79C-90A049E2BABF}" dt="2024-05-07T12:48:40.425" v="23"/>
        <pc:sldMkLst>
          <pc:docMk/>
          <pc:sldMk cId="1345539967" sldId="4518"/>
        </pc:sldMkLst>
      </pc:sldChg>
      <pc:sldChg chg="del">
        <pc:chgData name="Jacob Bayliss" userId="S::jacob.bayliss@london.gov.uk::d2baac7e-5751-4b38-b3ab-930def51f3bf" providerId="AD" clId="Web-{4D9519EE-98E1-5AD9-A79C-90A049E2BABF}" dt="2024-05-07T12:51:13.881" v="25"/>
        <pc:sldMkLst>
          <pc:docMk/>
          <pc:sldMk cId="2253674681" sldId="4520"/>
        </pc:sldMkLst>
      </pc:sldChg>
      <pc:sldChg chg="modSp">
        <pc:chgData name="Jacob Bayliss" userId="S::jacob.bayliss@london.gov.uk::d2baac7e-5751-4b38-b3ab-930def51f3bf" providerId="AD" clId="Web-{4D9519EE-98E1-5AD9-A79C-90A049E2BABF}" dt="2024-05-07T12:46:16.921" v="16" actId="20577"/>
        <pc:sldMkLst>
          <pc:docMk/>
          <pc:sldMk cId="2046184716" sldId="4529"/>
        </pc:sldMkLst>
        <pc:spChg chg="mod">
          <ac:chgData name="Jacob Bayliss" userId="S::jacob.bayliss@london.gov.uk::d2baac7e-5751-4b38-b3ab-930def51f3bf" providerId="AD" clId="Web-{4D9519EE-98E1-5AD9-A79C-90A049E2BABF}" dt="2024-05-07T12:46:16.921" v="16" actId="20577"/>
          <ac:spMkLst>
            <pc:docMk/>
            <pc:sldMk cId="2046184716" sldId="4529"/>
            <ac:spMk id="4" creationId="{C7B35DCF-B592-9C29-E65D-0DF385411A35}"/>
          </ac:spMkLst>
        </pc:spChg>
      </pc:sldChg>
      <pc:sldChg chg="add">
        <pc:chgData name="Jacob Bayliss" userId="S::jacob.bayliss@london.gov.uk::d2baac7e-5751-4b38-b3ab-930def51f3bf" providerId="AD" clId="Web-{4D9519EE-98E1-5AD9-A79C-90A049E2BABF}" dt="2024-05-07T12:46:43.781" v="18"/>
        <pc:sldMkLst>
          <pc:docMk/>
          <pc:sldMk cId="345402586" sldId="4530"/>
        </pc:sldMkLst>
      </pc:sldChg>
      <pc:sldChg chg="add">
        <pc:chgData name="Jacob Bayliss" userId="S::jacob.bayliss@london.gov.uk::d2baac7e-5751-4b38-b3ab-930def51f3bf" providerId="AD" clId="Web-{4D9519EE-98E1-5AD9-A79C-90A049E2BABF}" dt="2024-05-07T12:47:16.798" v="19"/>
        <pc:sldMkLst>
          <pc:docMk/>
          <pc:sldMk cId="2922632215" sldId="4531"/>
        </pc:sldMkLst>
      </pc:sldChg>
      <pc:sldChg chg="add ord">
        <pc:chgData name="Jacob Bayliss" userId="S::jacob.bayliss@london.gov.uk::d2baac7e-5751-4b38-b3ab-930def51f3bf" providerId="AD" clId="Web-{4D9519EE-98E1-5AD9-A79C-90A049E2BABF}" dt="2024-05-07T12:48:38.378" v="22"/>
        <pc:sldMkLst>
          <pc:docMk/>
          <pc:sldMk cId="3602740452" sldId="4532"/>
        </pc:sldMkLst>
      </pc:sldChg>
      <pc:sldChg chg="add">
        <pc:chgData name="Jacob Bayliss" userId="S::jacob.bayliss@london.gov.uk::d2baac7e-5751-4b38-b3ab-930def51f3bf" providerId="AD" clId="Web-{4D9519EE-98E1-5AD9-A79C-90A049E2BABF}" dt="2024-05-07T12:51:11.506" v="24"/>
        <pc:sldMkLst>
          <pc:docMk/>
          <pc:sldMk cId="4126666021" sldId="4533"/>
        </pc:sldMkLst>
      </pc:sldChg>
    </pc:docChg>
  </pc:docChgLst>
  <pc:docChgLst>
    <pc:chgData name="Emma De Zoete" userId="S::emma.dezoete@london.gov.uk::59196262-3ab1-43c5-bb88-222777efded8" providerId="AD" clId="Web-{0262C3A7-9B86-20EA-1FC0-C04536D37CC7}"/>
    <pc:docChg chg="mod">
      <pc:chgData name="Emma De Zoete" userId="S::emma.dezoete@london.gov.uk::59196262-3ab1-43c5-bb88-222777efded8" providerId="AD" clId="Web-{0262C3A7-9B86-20EA-1FC0-C04536D37CC7}" dt="2024-04-16T11:00:39.721" v="3"/>
      <pc:docMkLst>
        <pc:docMk/>
      </pc:docMkLst>
      <pc:sldChg chg="modCm">
        <pc:chgData name="Emma De Zoete" userId="S::emma.dezoete@london.gov.uk::59196262-3ab1-43c5-bb88-222777efded8" providerId="AD" clId="Web-{0262C3A7-9B86-20EA-1FC0-C04536D37CC7}" dt="2024-04-16T11:00:39.721" v="3"/>
        <pc:sldMkLst>
          <pc:docMk/>
          <pc:sldMk cId="239312784" sldId="4491"/>
        </pc:sldMkLst>
        <pc:extLst>
          <p:ext xmlns:p="http://schemas.openxmlformats.org/presentationml/2006/main" uri="{D6D511B9-2390-475A-947B-AFAB55BFBCF1}">
            <pc226:cmChg xmlns:pc226="http://schemas.microsoft.com/office/powerpoint/2022/06/main/command" chg="">
              <pc226:chgData name="Emma De Zoete" userId="S::emma.dezoete@london.gov.uk::59196262-3ab1-43c5-bb88-222777efded8" providerId="AD" clId="Web-{0262C3A7-9B86-20EA-1FC0-C04536D37CC7}" dt="2024-04-16T11:00:39.721" v="3"/>
              <pc2:cmMkLst xmlns:pc2="http://schemas.microsoft.com/office/powerpoint/2019/9/main/command">
                <pc:docMk/>
                <pc:sldMk cId="239312784" sldId="4491"/>
                <pc2:cmMk id="{3F46A67E-B23B-4282-AF8E-CAA21F0A5BDD}"/>
              </pc2:cmMkLst>
              <pc226:cmRplyChg chg="add">
                <pc226:chgData name="Emma De Zoete" userId="S::emma.dezoete@london.gov.uk::59196262-3ab1-43c5-bb88-222777efded8" providerId="AD" clId="Web-{0262C3A7-9B86-20EA-1FC0-C04536D37CC7}" dt="2024-04-16T10:56:40.118" v="1"/>
                <pc2:cmRplyMkLst xmlns:pc2="http://schemas.microsoft.com/office/powerpoint/2019/9/main/command">
                  <pc:docMk/>
                  <pc:sldMk cId="239312784" sldId="4491"/>
                  <pc2:cmMk id="{3F46A67E-B23B-4282-AF8E-CAA21F0A5BDD}"/>
                  <pc2:cmRplyMk id="{5C812481-646C-4331-8BE4-661C80E33FF1}"/>
                </pc2:cmRplyMkLst>
              </pc226:cmRplyChg>
              <pc226:cmRplyChg chg="add">
                <pc226:chgData name="Emma De Zoete" userId="S::emma.dezoete@london.gov.uk::59196262-3ab1-43c5-bb88-222777efded8" providerId="AD" clId="Web-{0262C3A7-9B86-20EA-1FC0-C04536D37CC7}" dt="2024-04-16T11:00:17.314" v="2"/>
                <pc2:cmRplyMkLst xmlns:pc2="http://schemas.microsoft.com/office/powerpoint/2019/9/main/command">
                  <pc:docMk/>
                  <pc:sldMk cId="239312784" sldId="4491"/>
                  <pc2:cmMk id="{3F46A67E-B23B-4282-AF8E-CAA21F0A5BDD}"/>
                  <pc2:cmRplyMk id="{24326CA3-BBC2-4305-BF0A-91F71F0A618D}"/>
                </pc2:cmRplyMkLst>
              </pc226:cmRplyChg>
              <pc226:cmRplyChg chg="add">
                <pc226:chgData name="Emma De Zoete" userId="S::emma.dezoete@london.gov.uk::59196262-3ab1-43c5-bb88-222777efded8" providerId="AD" clId="Web-{0262C3A7-9B86-20EA-1FC0-C04536D37CC7}" dt="2024-04-16T11:00:39.721" v="3"/>
                <pc2:cmRplyMkLst xmlns:pc2="http://schemas.microsoft.com/office/powerpoint/2019/9/main/command">
                  <pc:docMk/>
                  <pc:sldMk cId="239312784" sldId="4491"/>
                  <pc2:cmMk id="{3F46A67E-B23B-4282-AF8E-CAA21F0A5BDD}"/>
                  <pc2:cmRplyMk id="{B4C5F7B8-9C12-44B6-8746-5EE34B1A32C1}"/>
                </pc2:cmRplyMkLst>
              </pc226:cmRplyChg>
            </pc226:cmChg>
          </p:ext>
        </pc:extLst>
      </pc:sldChg>
    </pc:docChg>
  </pc:docChgLst>
  <pc:docChgLst>
    <pc:chgData name="Ellie Bloom" userId="cc97dbcd-6fae-492d-8f26-60e54cc9e974" providerId="ADAL" clId="{2A0450D2-2AFC-448C-B2EF-8C73E117BF2A}"/>
    <pc:docChg chg="undo custSel modSld">
      <pc:chgData name="Ellie Bloom" userId="cc97dbcd-6fae-492d-8f26-60e54cc9e974" providerId="ADAL" clId="{2A0450D2-2AFC-448C-B2EF-8C73E117BF2A}" dt="2024-08-13T12:45:54.390" v="52" actId="1038"/>
      <pc:docMkLst>
        <pc:docMk/>
      </pc:docMkLst>
      <pc:sldChg chg="addSp delSp modSp mod">
        <pc:chgData name="Ellie Bloom" userId="cc97dbcd-6fae-492d-8f26-60e54cc9e974" providerId="ADAL" clId="{2A0450D2-2AFC-448C-B2EF-8C73E117BF2A}" dt="2024-08-13T12:44:04.621" v="39" actId="20577"/>
        <pc:sldMkLst>
          <pc:docMk/>
          <pc:sldMk cId="3013540071" sldId="4514"/>
        </pc:sldMkLst>
        <pc:spChg chg="add mod">
          <ac:chgData name="Ellie Bloom" userId="cc97dbcd-6fae-492d-8f26-60e54cc9e974" providerId="ADAL" clId="{2A0450D2-2AFC-448C-B2EF-8C73E117BF2A}" dt="2024-08-13T12:43:45.556" v="37" actId="164"/>
          <ac:spMkLst>
            <pc:docMk/>
            <pc:sldMk cId="3013540071" sldId="4514"/>
            <ac:spMk id="10" creationId="{143C26ED-0756-F50F-E981-1F6E246D77EF}"/>
          </ac:spMkLst>
        </pc:spChg>
        <pc:spChg chg="mod">
          <ac:chgData name="Ellie Bloom" userId="cc97dbcd-6fae-492d-8f26-60e54cc9e974" providerId="ADAL" clId="{2A0450D2-2AFC-448C-B2EF-8C73E117BF2A}" dt="2024-08-13T12:29:53.818" v="0" actId="2711"/>
          <ac:spMkLst>
            <pc:docMk/>
            <pc:sldMk cId="3013540071" sldId="4514"/>
            <ac:spMk id="13" creationId="{7B2002DD-C79A-91CC-DB46-AA991CA71A2D}"/>
          </ac:spMkLst>
        </pc:spChg>
        <pc:spChg chg="mod">
          <ac:chgData name="Ellie Bloom" userId="cc97dbcd-6fae-492d-8f26-60e54cc9e974" providerId="ADAL" clId="{2A0450D2-2AFC-448C-B2EF-8C73E117BF2A}" dt="2024-08-13T12:44:04.621" v="39" actId="20577"/>
          <ac:spMkLst>
            <pc:docMk/>
            <pc:sldMk cId="3013540071" sldId="4514"/>
            <ac:spMk id="14" creationId="{C8692B2C-ACCB-CE6A-00EA-6488E99FC248}"/>
          </ac:spMkLst>
        </pc:spChg>
        <pc:spChg chg="mod">
          <ac:chgData name="Ellie Bloom" userId="cc97dbcd-6fae-492d-8f26-60e54cc9e974" providerId="ADAL" clId="{2A0450D2-2AFC-448C-B2EF-8C73E117BF2A}" dt="2024-08-13T12:30:41.771" v="5" actId="14100"/>
          <ac:spMkLst>
            <pc:docMk/>
            <pc:sldMk cId="3013540071" sldId="4514"/>
            <ac:spMk id="18" creationId="{FEE2A9FB-079C-CFAF-B903-54117E1DA2F3}"/>
          </ac:spMkLst>
        </pc:spChg>
        <pc:grpChg chg="add del mod">
          <ac:chgData name="Ellie Bloom" userId="cc97dbcd-6fae-492d-8f26-60e54cc9e974" providerId="ADAL" clId="{2A0450D2-2AFC-448C-B2EF-8C73E117BF2A}" dt="2024-08-13T12:43:48.237" v="38" actId="478"/>
          <ac:grpSpMkLst>
            <pc:docMk/>
            <pc:sldMk cId="3013540071" sldId="4514"/>
            <ac:grpSpMk id="4" creationId="{7ED54700-570D-5D2D-1AC8-F0D8437D0B8F}"/>
          </ac:grpSpMkLst>
        </pc:grpChg>
        <pc:grpChg chg="add mod">
          <ac:chgData name="Ellie Bloom" userId="cc97dbcd-6fae-492d-8f26-60e54cc9e974" providerId="ADAL" clId="{2A0450D2-2AFC-448C-B2EF-8C73E117BF2A}" dt="2024-08-13T12:43:45.556" v="37" actId="164"/>
          <ac:grpSpMkLst>
            <pc:docMk/>
            <pc:sldMk cId="3013540071" sldId="4514"/>
            <ac:grpSpMk id="12" creationId="{95D8A1A7-9035-ECCF-F65A-8AAAD4C48BB0}"/>
          </ac:grpSpMkLst>
        </pc:grpChg>
        <pc:picChg chg="del mod">
          <ac:chgData name="Ellie Bloom" userId="cc97dbcd-6fae-492d-8f26-60e54cc9e974" providerId="ADAL" clId="{2A0450D2-2AFC-448C-B2EF-8C73E117BF2A}" dt="2024-08-13T12:43:06.277" v="28" actId="478"/>
          <ac:picMkLst>
            <pc:docMk/>
            <pc:sldMk cId="3013540071" sldId="4514"/>
            <ac:picMk id="3" creationId="{F4AA3093-69E3-8E74-4A49-727877304A39}"/>
          </ac:picMkLst>
        </pc:picChg>
        <pc:picChg chg="add del mod">
          <ac:chgData name="Ellie Bloom" userId="cc97dbcd-6fae-492d-8f26-60e54cc9e974" providerId="ADAL" clId="{2A0450D2-2AFC-448C-B2EF-8C73E117BF2A}" dt="2024-08-13T12:41:45.690" v="12" actId="478"/>
          <ac:picMkLst>
            <pc:docMk/>
            <pc:sldMk cId="3013540071" sldId="4514"/>
            <ac:picMk id="6" creationId="{7F9273AF-79D8-7739-C823-B9156B224F34}"/>
          </ac:picMkLst>
        </pc:picChg>
        <pc:picChg chg="add mod modCrop">
          <ac:chgData name="Ellie Bloom" userId="cc97dbcd-6fae-492d-8f26-60e54cc9e974" providerId="ADAL" clId="{2A0450D2-2AFC-448C-B2EF-8C73E117BF2A}" dt="2024-08-13T12:43:45.556" v="37" actId="164"/>
          <ac:picMkLst>
            <pc:docMk/>
            <pc:sldMk cId="3013540071" sldId="4514"/>
            <ac:picMk id="8" creationId="{9135817A-6D58-8204-1319-F3DAA8F50951}"/>
          </ac:picMkLst>
        </pc:picChg>
        <pc:cxnChg chg="add mod">
          <ac:chgData name="Ellie Bloom" userId="cc97dbcd-6fae-492d-8f26-60e54cc9e974" providerId="ADAL" clId="{2A0450D2-2AFC-448C-B2EF-8C73E117BF2A}" dt="2024-08-13T12:43:43.167" v="36" actId="14100"/>
          <ac:cxnSpMkLst>
            <pc:docMk/>
            <pc:sldMk cId="3013540071" sldId="4514"/>
            <ac:cxnSpMk id="9" creationId="{95557123-5262-23A7-83AA-593134EAF476}"/>
          </ac:cxnSpMkLst>
        </pc:cxnChg>
        <pc:cxnChg chg="mod">
          <ac:chgData name="Ellie Bloom" userId="cc97dbcd-6fae-492d-8f26-60e54cc9e974" providerId="ADAL" clId="{2A0450D2-2AFC-448C-B2EF-8C73E117BF2A}" dt="2024-08-13T12:30:33.870" v="3" actId="164"/>
          <ac:cxnSpMkLst>
            <pc:docMk/>
            <pc:sldMk cId="3013540071" sldId="4514"/>
            <ac:cxnSpMk id="16" creationId="{DA37A7C0-40E8-343D-3FE5-3881E405D9E1}"/>
          </ac:cxnSpMkLst>
        </pc:cxnChg>
        <pc:cxnChg chg="mod">
          <ac:chgData name="Ellie Bloom" userId="cc97dbcd-6fae-492d-8f26-60e54cc9e974" providerId="ADAL" clId="{2A0450D2-2AFC-448C-B2EF-8C73E117BF2A}" dt="2024-08-13T12:30:33.870" v="3" actId="164"/>
          <ac:cxnSpMkLst>
            <pc:docMk/>
            <pc:sldMk cId="3013540071" sldId="4514"/>
            <ac:cxnSpMk id="17" creationId="{267DB5BD-D69C-1614-4300-7009FCC78247}"/>
          </ac:cxnSpMkLst>
        </pc:cxnChg>
      </pc:sldChg>
      <pc:sldChg chg="addSp delSp modSp mod">
        <pc:chgData name="Ellie Bloom" userId="cc97dbcd-6fae-492d-8f26-60e54cc9e974" providerId="ADAL" clId="{2A0450D2-2AFC-448C-B2EF-8C73E117BF2A}" dt="2024-08-13T12:45:54.390" v="52" actId="1038"/>
        <pc:sldMkLst>
          <pc:docMk/>
          <pc:sldMk cId="2922632215" sldId="4531"/>
        </pc:sldMkLst>
        <pc:picChg chg="add mod">
          <ac:chgData name="Ellie Bloom" userId="cc97dbcd-6fae-492d-8f26-60e54cc9e974" providerId="ADAL" clId="{2A0450D2-2AFC-448C-B2EF-8C73E117BF2A}" dt="2024-08-13T12:45:54.390" v="52" actId="1038"/>
          <ac:picMkLst>
            <pc:docMk/>
            <pc:sldMk cId="2922632215" sldId="4531"/>
            <ac:picMk id="6" creationId="{B4E0CFD1-4249-2FF2-1F24-44517A2DF3BD}"/>
          </ac:picMkLst>
        </pc:picChg>
        <pc:picChg chg="del">
          <ac:chgData name="Ellie Bloom" userId="cc97dbcd-6fae-492d-8f26-60e54cc9e974" providerId="ADAL" clId="{2A0450D2-2AFC-448C-B2EF-8C73E117BF2A}" dt="2024-08-13T12:45:33.725" v="40" actId="478"/>
          <ac:picMkLst>
            <pc:docMk/>
            <pc:sldMk cId="2922632215" sldId="4531"/>
            <ac:picMk id="11" creationId="{FDC2D934-8871-7BC1-4D88-E7CD07C2E4A7}"/>
          </ac:picMkLst>
        </pc:picChg>
      </pc:sldChg>
    </pc:docChg>
  </pc:docChgLst>
  <pc:docChgLst>
    <pc:chgData name="MacDonald, Huw" userId="S::huw.macdonald_dhsc.gov.uk#ext#@greaterlondonauthority.onmicrosoft.com::04f089ff-7ff7-4bcd-addf-5ea28adf25c9" providerId="AD" clId="Web-{E2AC97CC-B4DC-4046-61DF-EA1A19710B25}"/>
    <pc:docChg chg="">
      <pc:chgData name="MacDonald, Huw" userId="S::huw.macdonald_dhsc.gov.uk#ext#@greaterlondonauthority.onmicrosoft.com::04f089ff-7ff7-4bcd-addf-5ea28adf25c9" providerId="AD" clId="Web-{E2AC97CC-B4DC-4046-61DF-EA1A19710B25}" dt="2024-07-01T09:43:39.881" v="0"/>
      <pc:docMkLst>
        <pc:docMk/>
      </pc:docMkLst>
      <pc:sldChg chg="delCm">
        <pc:chgData name="MacDonald, Huw" userId="S::huw.macdonald_dhsc.gov.uk#ext#@greaterlondonauthority.onmicrosoft.com::04f089ff-7ff7-4bcd-addf-5ea28adf25c9" providerId="AD" clId="Web-{E2AC97CC-B4DC-4046-61DF-EA1A19710B25}" dt="2024-07-01T09:43:39.881" v="0"/>
        <pc:sldMkLst>
          <pc:docMk/>
          <pc:sldMk cId="3013540071" sldId="4514"/>
        </pc:sldMkLst>
        <pc:extLst>
          <p:ext xmlns:p="http://schemas.openxmlformats.org/presentationml/2006/main" uri="{D6D511B9-2390-475A-947B-AFAB55BFBCF1}">
            <pc226:cmChg xmlns:pc226="http://schemas.microsoft.com/office/powerpoint/2022/06/main/command" chg="del">
              <pc226:chgData name="MacDonald, Huw" userId="S::huw.macdonald_dhsc.gov.uk#ext#@greaterlondonauthority.onmicrosoft.com::04f089ff-7ff7-4bcd-addf-5ea28adf25c9" providerId="AD" clId="Web-{E2AC97CC-B4DC-4046-61DF-EA1A19710B25}" dt="2024-07-01T09:43:39.881" v="0"/>
              <pc2:cmMkLst xmlns:pc2="http://schemas.microsoft.com/office/powerpoint/2019/9/main/command">
                <pc:docMk/>
                <pc:sldMk cId="3013540071" sldId="4514"/>
                <pc2:cmMk id="{9783DDA1-73EC-4136-8BC9-B9217140AADF}"/>
              </pc2:cmMkLst>
            </pc226:cmChg>
          </p:ext>
        </pc:extLst>
      </pc:sldChg>
    </pc:docChg>
  </pc:docChgLst>
  <pc:docChgLst>
    <pc:chgData clId="Web-{087A9484-7C45-46D4-951D-828E0F301833}"/>
    <pc:docChg chg="modSld">
      <pc:chgData name="" userId="" providerId="" clId="Web-{087A9484-7C45-46D4-951D-828E0F301833}" dt="2024-08-13T14:21:12.253" v="0" actId="20577"/>
      <pc:docMkLst>
        <pc:docMk/>
      </pc:docMkLst>
      <pc:sldChg chg="modSp">
        <pc:chgData name="" userId="" providerId="" clId="Web-{087A9484-7C45-46D4-951D-828E0F301833}" dt="2024-08-13T14:21:12.253" v="0" actId="20577"/>
        <pc:sldMkLst>
          <pc:docMk/>
          <pc:sldMk cId="3779824878" sldId="4429"/>
        </pc:sldMkLst>
        <pc:spChg chg="mod">
          <ac:chgData name="" userId="" providerId="" clId="Web-{087A9484-7C45-46D4-951D-828E0F301833}" dt="2024-08-13T14:21:12.253" v="0" actId="20577"/>
          <ac:spMkLst>
            <pc:docMk/>
            <pc:sldMk cId="3779824878" sldId="4429"/>
            <ac:spMk id="230" creationId="{00000000-0000-0000-0000-000000000000}"/>
          </ac:spMkLst>
        </pc:spChg>
      </pc:sldChg>
    </pc:docChg>
  </pc:docChgLst>
  <pc:docChgLst>
    <pc:chgData name="Katrina McLarty" userId="S::katrina.mclarty@london.gov.uk::6332ed3f-9019-4def-9d0b-63f428bf79aa" providerId="AD" clId="Web-{D874B0A1-28D2-C028-5DF3-42520F37F990}"/>
    <pc:docChg chg="modSld">
      <pc:chgData name="Katrina McLarty" userId="S::katrina.mclarty@london.gov.uk::6332ed3f-9019-4def-9d0b-63f428bf79aa" providerId="AD" clId="Web-{D874B0A1-28D2-C028-5DF3-42520F37F990}" dt="2024-03-12T14:51:41.114" v="2" actId="1076"/>
      <pc:docMkLst>
        <pc:docMk/>
      </pc:docMkLst>
      <pc:sldChg chg="modSp">
        <pc:chgData name="Katrina McLarty" userId="S::katrina.mclarty@london.gov.uk::6332ed3f-9019-4def-9d0b-63f428bf79aa" providerId="AD" clId="Web-{D874B0A1-28D2-C028-5DF3-42520F37F990}" dt="2024-03-12T14:51:15.379" v="1" actId="20577"/>
        <pc:sldMkLst>
          <pc:docMk/>
          <pc:sldMk cId="2455778675" sldId="4515"/>
        </pc:sldMkLst>
        <pc:spChg chg="mod">
          <ac:chgData name="Katrina McLarty" userId="S::katrina.mclarty@london.gov.uk::6332ed3f-9019-4def-9d0b-63f428bf79aa" providerId="AD" clId="Web-{D874B0A1-28D2-C028-5DF3-42520F37F990}" dt="2024-03-12T14:51:15.379" v="1" actId="20577"/>
          <ac:spMkLst>
            <pc:docMk/>
            <pc:sldMk cId="2455778675" sldId="4515"/>
            <ac:spMk id="3" creationId="{24346396-AF79-B36F-CFC3-C1DC66C27760}"/>
          </ac:spMkLst>
        </pc:spChg>
      </pc:sldChg>
      <pc:sldChg chg="modSp">
        <pc:chgData name="Katrina McLarty" userId="S::katrina.mclarty@london.gov.uk::6332ed3f-9019-4def-9d0b-63f428bf79aa" providerId="AD" clId="Web-{D874B0A1-28D2-C028-5DF3-42520F37F990}" dt="2024-03-12T14:51:41.114" v="2" actId="1076"/>
        <pc:sldMkLst>
          <pc:docMk/>
          <pc:sldMk cId="1345539967" sldId="4518"/>
        </pc:sldMkLst>
        <pc:picChg chg="mod">
          <ac:chgData name="Katrina McLarty" userId="S::katrina.mclarty@london.gov.uk::6332ed3f-9019-4def-9d0b-63f428bf79aa" providerId="AD" clId="Web-{D874B0A1-28D2-C028-5DF3-42520F37F990}" dt="2024-03-12T14:51:41.114" v="2" actId="1076"/>
          <ac:picMkLst>
            <pc:docMk/>
            <pc:sldMk cId="1345539967" sldId="4518"/>
            <ac:picMk id="6" creationId="{CA3A426E-5FAA-8260-F743-93FF02E27DFC}"/>
          </ac:picMkLst>
        </pc:picChg>
      </pc:sldChg>
    </pc:docChg>
  </pc:docChgLst>
  <pc:docChgLst>
    <pc:chgData name="MacDonald, Huw" userId="74045476-16c4-453d-ac00-a48957556bf5" providerId="ADAL" clId="{C306D331-9674-4A32-8AEE-2CF6DF9738D4}"/>
    <pc:docChg chg="undo custSel addSld delSld modSld sldOrd delMainMaster">
      <pc:chgData name="MacDonald, Huw" userId="74045476-16c4-453d-ac00-a48957556bf5" providerId="ADAL" clId="{C306D331-9674-4A32-8AEE-2CF6DF9738D4}" dt="2024-03-08T16:33:12.512" v="960" actId="1035"/>
      <pc:docMkLst>
        <pc:docMk/>
      </pc:docMkLst>
      <pc:sldChg chg="add">
        <pc:chgData name="MacDonald, Huw" userId="74045476-16c4-453d-ac00-a48957556bf5" providerId="ADAL" clId="{C306D331-9674-4A32-8AEE-2CF6DF9738D4}" dt="2024-03-08T16:28:42.714" v="676"/>
        <pc:sldMkLst>
          <pc:docMk/>
          <pc:sldMk cId="975588414" sldId="4330"/>
        </pc:sldMkLst>
      </pc:sldChg>
      <pc:sldChg chg="modSp mod">
        <pc:chgData name="MacDonald, Huw" userId="74045476-16c4-453d-ac00-a48957556bf5" providerId="ADAL" clId="{C306D331-9674-4A32-8AEE-2CF6DF9738D4}" dt="2024-03-08T16:10:49.973" v="42" actId="20577"/>
        <pc:sldMkLst>
          <pc:docMk/>
          <pc:sldMk cId="3779824878" sldId="4429"/>
        </pc:sldMkLst>
        <pc:spChg chg="mod">
          <ac:chgData name="MacDonald, Huw" userId="74045476-16c4-453d-ac00-a48957556bf5" providerId="ADAL" clId="{C306D331-9674-4A32-8AEE-2CF6DF9738D4}" dt="2024-03-08T16:10:49.973" v="42" actId="20577"/>
          <ac:spMkLst>
            <pc:docMk/>
            <pc:sldMk cId="3779824878" sldId="4429"/>
            <ac:spMk id="13" creationId="{9563186F-0E2A-4298-B1F7-3CCDCCE78E3A}"/>
          </ac:spMkLst>
        </pc:spChg>
      </pc:sldChg>
      <pc:sldChg chg="addSp delSp modSp mod">
        <pc:chgData name="MacDonald, Huw" userId="74045476-16c4-453d-ac00-a48957556bf5" providerId="ADAL" clId="{C306D331-9674-4A32-8AEE-2CF6DF9738D4}" dt="2024-03-08T16:28:58.852" v="682" actId="207"/>
        <pc:sldMkLst>
          <pc:docMk/>
          <pc:sldMk cId="1100804969" sldId="4434"/>
        </pc:sldMkLst>
        <pc:spChg chg="mod">
          <ac:chgData name="MacDonald, Huw" userId="74045476-16c4-453d-ac00-a48957556bf5" providerId="ADAL" clId="{C306D331-9674-4A32-8AEE-2CF6DF9738D4}" dt="2024-03-08T16:28:51.495" v="678" actId="207"/>
          <ac:spMkLst>
            <pc:docMk/>
            <pc:sldMk cId="1100804969" sldId="4434"/>
            <ac:spMk id="3" creationId="{089AE876-A445-593B-CF7F-C5E85C19936A}"/>
          </ac:spMkLst>
        </pc:spChg>
        <pc:spChg chg="add del mod">
          <ac:chgData name="MacDonald, Huw" userId="74045476-16c4-453d-ac00-a48957556bf5" providerId="ADAL" clId="{C306D331-9674-4A32-8AEE-2CF6DF9738D4}" dt="2024-03-08T16:18:51.355" v="618" actId="478"/>
          <ac:spMkLst>
            <pc:docMk/>
            <pc:sldMk cId="1100804969" sldId="4434"/>
            <ac:spMk id="4" creationId="{B9D7B147-DC50-98BC-BE99-52CA1157F0B8}"/>
          </ac:spMkLst>
        </pc:spChg>
        <pc:spChg chg="add mod">
          <ac:chgData name="MacDonald, Huw" userId="74045476-16c4-453d-ac00-a48957556bf5" providerId="ADAL" clId="{C306D331-9674-4A32-8AEE-2CF6DF9738D4}" dt="2024-03-08T16:28:58.852" v="682" actId="207"/>
          <ac:spMkLst>
            <pc:docMk/>
            <pc:sldMk cId="1100804969" sldId="4434"/>
            <ac:spMk id="6" creationId="{CCBED9F3-B7AC-5717-77F7-9B50BDB934B9}"/>
          </ac:spMkLst>
        </pc:spChg>
      </pc:sldChg>
      <pc:sldChg chg="modSp add mod">
        <pc:chgData name="MacDonald, Huw" userId="74045476-16c4-453d-ac00-a48957556bf5" providerId="ADAL" clId="{C306D331-9674-4A32-8AEE-2CF6DF9738D4}" dt="2024-03-08T16:29:27.048" v="687" actId="20577"/>
        <pc:sldMkLst>
          <pc:docMk/>
          <pc:sldMk cId="1085594362" sldId="4438"/>
        </pc:sldMkLst>
        <pc:spChg chg="mod">
          <ac:chgData name="MacDonald, Huw" userId="74045476-16c4-453d-ac00-a48957556bf5" providerId="ADAL" clId="{C306D331-9674-4A32-8AEE-2CF6DF9738D4}" dt="2024-03-08T16:29:27.048" v="687" actId="20577"/>
          <ac:spMkLst>
            <pc:docMk/>
            <pc:sldMk cId="1085594362" sldId="4438"/>
            <ac:spMk id="33" creationId="{DB1AB912-F8CC-0541-AED2-082E4223B659}"/>
          </ac:spMkLst>
        </pc:spChg>
      </pc:sldChg>
      <pc:sldChg chg="del">
        <pc:chgData name="MacDonald, Huw" userId="74045476-16c4-453d-ac00-a48957556bf5" providerId="ADAL" clId="{C306D331-9674-4A32-8AEE-2CF6DF9738D4}" dt="2024-03-08T16:11:02.881" v="43" actId="47"/>
        <pc:sldMkLst>
          <pc:docMk/>
          <pc:sldMk cId="1697765994" sldId="4447"/>
        </pc:sldMkLst>
      </pc:sldChg>
      <pc:sldChg chg="del">
        <pc:chgData name="MacDonald, Huw" userId="74045476-16c4-453d-ac00-a48957556bf5" providerId="ADAL" clId="{C306D331-9674-4A32-8AEE-2CF6DF9738D4}" dt="2024-03-08T16:11:02.881" v="43" actId="47"/>
        <pc:sldMkLst>
          <pc:docMk/>
          <pc:sldMk cId="1424141960" sldId="4448"/>
        </pc:sldMkLst>
      </pc:sldChg>
      <pc:sldChg chg="del">
        <pc:chgData name="MacDonald, Huw" userId="74045476-16c4-453d-ac00-a48957556bf5" providerId="ADAL" clId="{C306D331-9674-4A32-8AEE-2CF6DF9738D4}" dt="2024-03-08T16:11:02.881" v="43" actId="47"/>
        <pc:sldMkLst>
          <pc:docMk/>
          <pc:sldMk cId="3764241633" sldId="4474"/>
        </pc:sldMkLst>
      </pc:sldChg>
      <pc:sldChg chg="modSp add mod">
        <pc:chgData name="MacDonald, Huw" userId="74045476-16c4-453d-ac00-a48957556bf5" providerId="ADAL" clId="{C306D331-9674-4A32-8AEE-2CF6DF9738D4}" dt="2024-03-08T16:29:37.706" v="690" actId="404"/>
        <pc:sldMkLst>
          <pc:docMk/>
          <pc:sldMk cId="2396891812" sldId="4479"/>
        </pc:sldMkLst>
        <pc:spChg chg="mod">
          <ac:chgData name="MacDonald, Huw" userId="74045476-16c4-453d-ac00-a48957556bf5" providerId="ADAL" clId="{C306D331-9674-4A32-8AEE-2CF6DF9738D4}" dt="2024-03-08T16:29:37.706" v="690" actId="404"/>
          <ac:spMkLst>
            <pc:docMk/>
            <pc:sldMk cId="2396891812" sldId="4479"/>
            <ac:spMk id="33" creationId="{DB1AB912-F8CC-0541-AED2-082E4223B659}"/>
          </ac:spMkLst>
        </pc:spChg>
      </pc:sldChg>
      <pc:sldChg chg="del">
        <pc:chgData name="MacDonald, Huw" userId="74045476-16c4-453d-ac00-a48957556bf5" providerId="ADAL" clId="{C306D331-9674-4A32-8AEE-2CF6DF9738D4}" dt="2024-03-08T16:11:02.881" v="43" actId="47"/>
        <pc:sldMkLst>
          <pc:docMk/>
          <pc:sldMk cId="500453470" sldId="4488"/>
        </pc:sldMkLst>
      </pc:sldChg>
      <pc:sldChg chg="delSp modSp add mod">
        <pc:chgData name="MacDonald, Huw" userId="74045476-16c4-453d-ac00-a48957556bf5" providerId="ADAL" clId="{C306D331-9674-4A32-8AEE-2CF6DF9738D4}" dt="2024-03-08T16:33:12.512" v="960" actId="1035"/>
        <pc:sldMkLst>
          <pc:docMk/>
          <pc:sldMk cId="239312784" sldId="4491"/>
        </pc:sldMkLst>
        <pc:spChg chg="mod">
          <ac:chgData name="MacDonald, Huw" userId="74045476-16c4-453d-ac00-a48957556bf5" providerId="ADAL" clId="{C306D331-9674-4A32-8AEE-2CF6DF9738D4}" dt="2024-03-08T16:33:12.512" v="960" actId="1035"/>
          <ac:spMkLst>
            <pc:docMk/>
            <pc:sldMk cId="239312784" sldId="4491"/>
            <ac:spMk id="10" creationId="{6115FFDB-56EA-4BB8-8D8C-F351B5E7EF8A}"/>
          </ac:spMkLst>
        </pc:spChg>
        <pc:spChg chg="del">
          <ac:chgData name="MacDonald, Huw" userId="74045476-16c4-453d-ac00-a48957556bf5" providerId="ADAL" clId="{C306D331-9674-4A32-8AEE-2CF6DF9738D4}" dt="2024-03-08T16:33:05.126" v="943" actId="478"/>
          <ac:spMkLst>
            <pc:docMk/>
            <pc:sldMk cId="239312784" sldId="4491"/>
            <ac:spMk id="11" creationId="{1598C2EF-8B64-43A6-A4A3-953FCA187069}"/>
          </ac:spMkLst>
        </pc:spChg>
        <pc:spChg chg="mod">
          <ac:chgData name="MacDonald, Huw" userId="74045476-16c4-453d-ac00-a48957556bf5" providerId="ADAL" clId="{C306D331-9674-4A32-8AEE-2CF6DF9738D4}" dt="2024-03-08T16:33:12.512" v="960" actId="1035"/>
          <ac:spMkLst>
            <pc:docMk/>
            <pc:sldMk cId="239312784" sldId="4491"/>
            <ac:spMk id="13" creationId="{905965EE-0FE6-76A0-1598-BFF18F9BBBA6}"/>
          </ac:spMkLst>
        </pc:spChg>
        <pc:spChg chg="mod">
          <ac:chgData name="MacDonald, Huw" userId="74045476-16c4-453d-ac00-a48957556bf5" providerId="ADAL" clId="{C306D331-9674-4A32-8AEE-2CF6DF9738D4}" dt="2024-03-08T16:33:12.512" v="960" actId="1035"/>
          <ac:spMkLst>
            <pc:docMk/>
            <pc:sldMk cId="239312784" sldId="4491"/>
            <ac:spMk id="33" creationId="{DB1AB912-F8CC-0541-AED2-082E4223B659}"/>
          </ac:spMkLst>
        </pc:spChg>
        <pc:picChg chg="mod">
          <ac:chgData name="MacDonald, Huw" userId="74045476-16c4-453d-ac00-a48957556bf5" providerId="ADAL" clId="{C306D331-9674-4A32-8AEE-2CF6DF9738D4}" dt="2024-03-08T16:33:12.512" v="960" actId="1035"/>
          <ac:picMkLst>
            <pc:docMk/>
            <pc:sldMk cId="239312784" sldId="4491"/>
            <ac:picMk id="3" creationId="{57DC81A9-AD48-FD92-B930-B4837F163E24}"/>
          </ac:picMkLst>
        </pc:picChg>
      </pc:sldChg>
      <pc:sldChg chg="del">
        <pc:chgData name="MacDonald, Huw" userId="74045476-16c4-453d-ac00-a48957556bf5" providerId="ADAL" clId="{C306D331-9674-4A32-8AEE-2CF6DF9738D4}" dt="2024-03-08T16:11:02.881" v="43" actId="47"/>
        <pc:sldMkLst>
          <pc:docMk/>
          <pc:sldMk cId="1293119783" sldId="4497"/>
        </pc:sldMkLst>
      </pc:sldChg>
      <pc:sldChg chg="del">
        <pc:chgData name="MacDonald, Huw" userId="74045476-16c4-453d-ac00-a48957556bf5" providerId="ADAL" clId="{C306D331-9674-4A32-8AEE-2CF6DF9738D4}" dt="2024-03-08T16:11:02.881" v="43" actId="47"/>
        <pc:sldMkLst>
          <pc:docMk/>
          <pc:sldMk cId="3732604099" sldId="4506"/>
        </pc:sldMkLst>
      </pc:sldChg>
      <pc:sldChg chg="delSp modSp add mod">
        <pc:chgData name="MacDonald, Huw" userId="74045476-16c4-453d-ac00-a48957556bf5" providerId="ADAL" clId="{C306D331-9674-4A32-8AEE-2CF6DF9738D4}" dt="2024-03-08T16:32:18.671" v="884" actId="1035"/>
        <pc:sldMkLst>
          <pc:docMk/>
          <pc:sldMk cId="2786929002" sldId="4507"/>
        </pc:sldMkLst>
        <pc:spChg chg="mod">
          <ac:chgData name="MacDonald, Huw" userId="74045476-16c4-453d-ac00-a48957556bf5" providerId="ADAL" clId="{C306D331-9674-4A32-8AEE-2CF6DF9738D4}" dt="2024-03-08T16:32:18.671" v="884" actId="1035"/>
          <ac:spMkLst>
            <pc:docMk/>
            <pc:sldMk cId="2786929002" sldId="4507"/>
            <ac:spMk id="3" creationId="{690C9D58-E675-12D1-9A2F-8C9271A5D92F}"/>
          </ac:spMkLst>
        </pc:spChg>
        <pc:spChg chg="mod">
          <ac:chgData name="MacDonald, Huw" userId="74045476-16c4-453d-ac00-a48957556bf5" providerId="ADAL" clId="{C306D331-9674-4A32-8AEE-2CF6DF9738D4}" dt="2024-03-08T16:32:18.671" v="884" actId="1035"/>
          <ac:spMkLst>
            <pc:docMk/>
            <pc:sldMk cId="2786929002" sldId="4507"/>
            <ac:spMk id="5" creationId="{EEFE22A6-331D-F0CB-5F4C-83B9BD281E08}"/>
          </ac:spMkLst>
        </pc:spChg>
        <pc:spChg chg="mod">
          <ac:chgData name="MacDonald, Huw" userId="74045476-16c4-453d-ac00-a48957556bf5" providerId="ADAL" clId="{C306D331-9674-4A32-8AEE-2CF6DF9738D4}" dt="2024-03-08T16:32:18.671" v="884" actId="1035"/>
          <ac:spMkLst>
            <pc:docMk/>
            <pc:sldMk cId="2786929002" sldId="4507"/>
            <ac:spMk id="12" creationId="{F6EF6105-6889-53B4-B8E0-88ECB6BDC145}"/>
          </ac:spMkLst>
        </pc:spChg>
        <pc:spChg chg="del">
          <ac:chgData name="MacDonald, Huw" userId="74045476-16c4-453d-ac00-a48957556bf5" providerId="ADAL" clId="{C306D331-9674-4A32-8AEE-2CF6DF9738D4}" dt="2024-03-08T16:32:12.878" v="871" actId="478"/>
          <ac:spMkLst>
            <pc:docMk/>
            <pc:sldMk cId="2786929002" sldId="4507"/>
            <ac:spMk id="16" creationId="{4F82766A-D9A6-2523-D73A-BED384321B77}"/>
          </ac:spMkLst>
        </pc:spChg>
        <pc:grpChg chg="mod">
          <ac:chgData name="MacDonald, Huw" userId="74045476-16c4-453d-ac00-a48957556bf5" providerId="ADAL" clId="{C306D331-9674-4A32-8AEE-2CF6DF9738D4}" dt="2024-03-08T16:32:18.671" v="884" actId="1035"/>
          <ac:grpSpMkLst>
            <pc:docMk/>
            <pc:sldMk cId="2786929002" sldId="4507"/>
            <ac:grpSpMk id="15" creationId="{A43DDB09-645B-DB6E-4E1B-E7C8D7BC752F}"/>
          </ac:grpSpMkLst>
        </pc:grpChg>
      </pc:sldChg>
      <pc:sldChg chg="addSp delSp modSp add mod">
        <pc:chgData name="MacDonald, Huw" userId="74045476-16c4-453d-ac00-a48957556bf5" providerId="ADAL" clId="{C306D331-9674-4A32-8AEE-2CF6DF9738D4}" dt="2024-03-08T16:32:59.446" v="942" actId="1036"/>
        <pc:sldMkLst>
          <pc:docMk/>
          <pc:sldMk cId="28648997" sldId="4508"/>
        </pc:sldMkLst>
        <pc:spChg chg="mod">
          <ac:chgData name="MacDonald, Huw" userId="74045476-16c4-453d-ac00-a48957556bf5" providerId="ADAL" clId="{C306D331-9674-4A32-8AEE-2CF6DF9738D4}" dt="2024-03-08T16:32:59.446" v="942" actId="1036"/>
          <ac:spMkLst>
            <pc:docMk/>
            <pc:sldMk cId="28648997" sldId="4508"/>
            <ac:spMk id="2" creationId="{12D7DB1C-6156-4A01-CA24-0B1DAF9AF6C2}"/>
          </ac:spMkLst>
        </pc:spChg>
        <pc:spChg chg="mod">
          <ac:chgData name="MacDonald, Huw" userId="74045476-16c4-453d-ac00-a48957556bf5" providerId="ADAL" clId="{C306D331-9674-4A32-8AEE-2CF6DF9738D4}" dt="2024-03-08T16:32:59.446" v="942" actId="1036"/>
          <ac:spMkLst>
            <pc:docMk/>
            <pc:sldMk cId="28648997" sldId="4508"/>
            <ac:spMk id="7" creationId="{C32252FE-F333-47A1-B9A7-7392AD0E2FF0}"/>
          </ac:spMkLst>
        </pc:spChg>
        <pc:spChg chg="add del">
          <ac:chgData name="MacDonald, Huw" userId="74045476-16c4-453d-ac00-a48957556bf5" providerId="ADAL" clId="{C306D331-9674-4A32-8AEE-2CF6DF9738D4}" dt="2024-03-08T16:32:45.431" v="916" actId="478"/>
          <ac:spMkLst>
            <pc:docMk/>
            <pc:sldMk cId="28648997" sldId="4508"/>
            <ac:spMk id="8" creationId="{F33D221E-E914-AAA5-27CA-C05E7D9912C0}"/>
          </ac:spMkLst>
        </pc:spChg>
        <pc:spChg chg="mod">
          <ac:chgData name="MacDonald, Huw" userId="74045476-16c4-453d-ac00-a48957556bf5" providerId="ADAL" clId="{C306D331-9674-4A32-8AEE-2CF6DF9738D4}" dt="2024-03-08T16:32:59.446" v="942" actId="1036"/>
          <ac:spMkLst>
            <pc:docMk/>
            <pc:sldMk cId="28648997" sldId="4508"/>
            <ac:spMk id="13" creationId="{14788EEA-836A-DECC-CDA9-268B593BFF45}"/>
          </ac:spMkLst>
        </pc:spChg>
        <pc:spChg chg="mod">
          <ac:chgData name="MacDonald, Huw" userId="74045476-16c4-453d-ac00-a48957556bf5" providerId="ADAL" clId="{C306D331-9674-4A32-8AEE-2CF6DF9738D4}" dt="2024-03-08T16:32:59.446" v="942" actId="1036"/>
          <ac:spMkLst>
            <pc:docMk/>
            <pc:sldMk cId="28648997" sldId="4508"/>
            <ac:spMk id="16" creationId="{CA78107B-FE12-54B4-DFEC-12A4F9CF3BB5}"/>
          </ac:spMkLst>
        </pc:spChg>
        <pc:spChg chg="mod">
          <ac:chgData name="MacDonald, Huw" userId="74045476-16c4-453d-ac00-a48957556bf5" providerId="ADAL" clId="{C306D331-9674-4A32-8AEE-2CF6DF9738D4}" dt="2024-03-08T16:32:59.446" v="942" actId="1036"/>
          <ac:spMkLst>
            <pc:docMk/>
            <pc:sldMk cId="28648997" sldId="4508"/>
            <ac:spMk id="17" creationId="{A6358BCB-0B42-260C-17AD-5296DA00E2C1}"/>
          </ac:spMkLst>
        </pc:spChg>
        <pc:graphicFrameChg chg="mod">
          <ac:chgData name="MacDonald, Huw" userId="74045476-16c4-453d-ac00-a48957556bf5" providerId="ADAL" clId="{C306D331-9674-4A32-8AEE-2CF6DF9738D4}" dt="2024-03-08T16:32:59.446" v="942" actId="1036"/>
          <ac:graphicFrameMkLst>
            <pc:docMk/>
            <pc:sldMk cId="28648997" sldId="4508"/>
            <ac:graphicFrameMk id="3" creationId="{1B0D6EF2-8165-63FC-753B-3628ADFE8912}"/>
          </ac:graphicFrameMkLst>
        </pc:graphicFrameChg>
        <pc:graphicFrameChg chg="mod">
          <ac:chgData name="MacDonald, Huw" userId="74045476-16c4-453d-ac00-a48957556bf5" providerId="ADAL" clId="{C306D331-9674-4A32-8AEE-2CF6DF9738D4}" dt="2024-03-08T16:32:59.446" v="942" actId="1036"/>
          <ac:graphicFrameMkLst>
            <pc:docMk/>
            <pc:sldMk cId="28648997" sldId="4508"/>
            <ac:graphicFrameMk id="4" creationId="{9F7EF79C-7246-0D1F-3B3B-C66AA16CB77A}"/>
          </ac:graphicFrameMkLst>
        </pc:graphicFrameChg>
      </pc:sldChg>
      <pc:sldChg chg="delSp modSp add mod">
        <pc:chgData name="MacDonald, Huw" userId="74045476-16c4-453d-ac00-a48957556bf5" providerId="ADAL" clId="{C306D331-9674-4A32-8AEE-2CF6DF9738D4}" dt="2024-03-08T16:30:52.999" v="742" actId="1035"/>
        <pc:sldMkLst>
          <pc:docMk/>
          <pc:sldMk cId="1198182124" sldId="4513"/>
        </pc:sldMkLst>
        <pc:spChg chg="mod">
          <ac:chgData name="MacDonald, Huw" userId="74045476-16c4-453d-ac00-a48957556bf5" providerId="ADAL" clId="{C306D331-9674-4A32-8AEE-2CF6DF9738D4}" dt="2024-03-08T16:30:52.999" v="742" actId="1035"/>
          <ac:spMkLst>
            <pc:docMk/>
            <pc:sldMk cId="1198182124" sldId="4513"/>
            <ac:spMk id="4" creationId="{C7B35DCF-B592-9C29-E65D-0DF385411A35}"/>
          </ac:spMkLst>
        </pc:spChg>
        <pc:spChg chg="del">
          <ac:chgData name="MacDonald, Huw" userId="74045476-16c4-453d-ac00-a48957556bf5" providerId="ADAL" clId="{C306D331-9674-4A32-8AEE-2CF6DF9738D4}" dt="2024-03-08T16:30:44.089" v="712" actId="478"/>
          <ac:spMkLst>
            <pc:docMk/>
            <pc:sldMk cId="1198182124" sldId="4513"/>
            <ac:spMk id="5" creationId="{500A970B-81C7-691F-4B1D-E9DFF4DB3AC4}"/>
          </ac:spMkLst>
        </pc:spChg>
        <pc:spChg chg="mod">
          <ac:chgData name="MacDonald, Huw" userId="74045476-16c4-453d-ac00-a48957556bf5" providerId="ADAL" clId="{C306D331-9674-4A32-8AEE-2CF6DF9738D4}" dt="2024-03-08T16:30:52.999" v="742" actId="1035"/>
          <ac:spMkLst>
            <pc:docMk/>
            <pc:sldMk cId="1198182124" sldId="4513"/>
            <ac:spMk id="6" creationId="{7FD6BCA6-015C-83DA-B23E-7EC9E3E51FD8}"/>
          </ac:spMkLst>
        </pc:spChg>
        <pc:spChg chg="mod">
          <ac:chgData name="MacDonald, Huw" userId="74045476-16c4-453d-ac00-a48957556bf5" providerId="ADAL" clId="{C306D331-9674-4A32-8AEE-2CF6DF9738D4}" dt="2024-03-08T16:30:52.999" v="742" actId="1035"/>
          <ac:spMkLst>
            <pc:docMk/>
            <pc:sldMk cId="1198182124" sldId="4513"/>
            <ac:spMk id="7" creationId="{540057DC-D8F1-8C85-1AC7-33ABDC810106}"/>
          </ac:spMkLst>
        </pc:spChg>
        <pc:picChg chg="mod">
          <ac:chgData name="MacDonald, Huw" userId="74045476-16c4-453d-ac00-a48957556bf5" providerId="ADAL" clId="{C306D331-9674-4A32-8AEE-2CF6DF9738D4}" dt="2024-03-08T16:30:52.999" v="742" actId="1035"/>
          <ac:picMkLst>
            <pc:docMk/>
            <pc:sldMk cId="1198182124" sldId="4513"/>
            <ac:picMk id="3" creationId="{F12FBA1E-F793-8D52-6C09-09C2A14ACA38}"/>
          </ac:picMkLst>
        </pc:picChg>
      </pc:sldChg>
      <pc:sldChg chg="delSp modSp add mod">
        <pc:chgData name="MacDonald, Huw" userId="74045476-16c4-453d-ac00-a48957556bf5" providerId="ADAL" clId="{C306D331-9674-4A32-8AEE-2CF6DF9738D4}" dt="2024-03-08T16:31:10.919" v="767" actId="1035"/>
        <pc:sldMkLst>
          <pc:docMk/>
          <pc:sldMk cId="3013540071" sldId="4514"/>
        </pc:sldMkLst>
        <pc:spChg chg="mod">
          <ac:chgData name="MacDonald, Huw" userId="74045476-16c4-453d-ac00-a48957556bf5" providerId="ADAL" clId="{C306D331-9674-4A32-8AEE-2CF6DF9738D4}" dt="2024-03-08T16:31:05.268" v="757" actId="1036"/>
          <ac:spMkLst>
            <pc:docMk/>
            <pc:sldMk cId="3013540071" sldId="4514"/>
            <ac:spMk id="3" creationId="{EB2CFE28-A634-3840-F96E-AF4DA77C171F}"/>
          </ac:spMkLst>
        </pc:spChg>
        <pc:spChg chg="del">
          <ac:chgData name="MacDonald, Huw" userId="74045476-16c4-453d-ac00-a48957556bf5" providerId="ADAL" clId="{C306D331-9674-4A32-8AEE-2CF6DF9738D4}" dt="2024-03-08T16:30:59.269" v="743" actId="478"/>
          <ac:spMkLst>
            <pc:docMk/>
            <pc:sldMk cId="3013540071" sldId="4514"/>
            <ac:spMk id="5" creationId="{500A970B-81C7-691F-4B1D-E9DFF4DB3AC4}"/>
          </ac:spMkLst>
        </pc:spChg>
        <pc:spChg chg="mod">
          <ac:chgData name="MacDonald, Huw" userId="74045476-16c4-453d-ac00-a48957556bf5" providerId="ADAL" clId="{C306D331-9674-4A32-8AEE-2CF6DF9738D4}" dt="2024-03-08T16:31:05.268" v="757" actId="1036"/>
          <ac:spMkLst>
            <pc:docMk/>
            <pc:sldMk cId="3013540071" sldId="4514"/>
            <ac:spMk id="7" creationId="{540057DC-D8F1-8C85-1AC7-33ABDC810106}"/>
          </ac:spMkLst>
        </pc:spChg>
        <pc:spChg chg="mod">
          <ac:chgData name="MacDonald, Huw" userId="74045476-16c4-453d-ac00-a48957556bf5" providerId="ADAL" clId="{C306D331-9674-4A32-8AEE-2CF6DF9738D4}" dt="2024-03-08T16:31:05.268" v="757" actId="1036"/>
          <ac:spMkLst>
            <pc:docMk/>
            <pc:sldMk cId="3013540071" sldId="4514"/>
            <ac:spMk id="9" creationId="{7888D090-3665-85EB-F488-D863D63FD48F}"/>
          </ac:spMkLst>
        </pc:spChg>
        <pc:spChg chg="mod">
          <ac:chgData name="MacDonald, Huw" userId="74045476-16c4-453d-ac00-a48957556bf5" providerId="ADAL" clId="{C306D331-9674-4A32-8AEE-2CF6DF9738D4}" dt="2024-03-08T16:31:10.919" v="767" actId="1035"/>
          <ac:spMkLst>
            <pc:docMk/>
            <pc:sldMk cId="3013540071" sldId="4514"/>
            <ac:spMk id="11" creationId="{08EDF22F-FBE1-B314-2AF3-FAE09EACC906}"/>
          </ac:spMkLst>
        </pc:spChg>
        <pc:picChg chg="mod">
          <ac:chgData name="MacDonald, Huw" userId="74045476-16c4-453d-ac00-a48957556bf5" providerId="ADAL" clId="{C306D331-9674-4A32-8AEE-2CF6DF9738D4}" dt="2024-03-08T16:31:05.268" v="757" actId="1036"/>
          <ac:picMkLst>
            <pc:docMk/>
            <pc:sldMk cId="3013540071" sldId="4514"/>
            <ac:picMk id="1026" creationId="{0AE516BB-C21A-A842-BC42-E63E5A560F77}"/>
          </ac:picMkLst>
        </pc:picChg>
        <pc:cxnChg chg="mod">
          <ac:chgData name="MacDonald, Huw" userId="74045476-16c4-453d-ac00-a48957556bf5" providerId="ADAL" clId="{C306D331-9674-4A32-8AEE-2CF6DF9738D4}" dt="2024-03-08T16:31:10.919" v="767" actId="1035"/>
          <ac:cxnSpMkLst>
            <pc:docMk/>
            <pc:sldMk cId="3013540071" sldId="4514"/>
            <ac:cxnSpMk id="8" creationId="{A94AC735-B0D9-DB5F-B88E-E55B9E24B4CF}"/>
          </ac:cxnSpMkLst>
        </pc:cxnChg>
      </pc:sldChg>
      <pc:sldChg chg="delSp modSp add mod">
        <pc:chgData name="MacDonald, Huw" userId="74045476-16c4-453d-ac00-a48957556bf5" providerId="ADAL" clId="{C306D331-9674-4A32-8AEE-2CF6DF9738D4}" dt="2024-03-08T16:31:21.591" v="788" actId="1035"/>
        <pc:sldMkLst>
          <pc:docMk/>
          <pc:sldMk cId="2455778675" sldId="4515"/>
        </pc:sldMkLst>
        <pc:spChg chg="mod">
          <ac:chgData name="MacDonald, Huw" userId="74045476-16c4-453d-ac00-a48957556bf5" providerId="ADAL" clId="{C306D331-9674-4A32-8AEE-2CF6DF9738D4}" dt="2024-03-08T16:31:21.591" v="788" actId="1035"/>
          <ac:spMkLst>
            <pc:docMk/>
            <pc:sldMk cId="2455778675" sldId="4515"/>
            <ac:spMk id="3" creationId="{24346396-AF79-B36F-CFC3-C1DC66C27760}"/>
          </ac:spMkLst>
        </pc:spChg>
        <pc:spChg chg="del">
          <ac:chgData name="MacDonald, Huw" userId="74045476-16c4-453d-ac00-a48957556bf5" providerId="ADAL" clId="{C306D331-9674-4A32-8AEE-2CF6DF9738D4}" dt="2024-03-08T16:31:14.437" v="768" actId="478"/>
          <ac:spMkLst>
            <pc:docMk/>
            <pc:sldMk cId="2455778675" sldId="4515"/>
            <ac:spMk id="5" creationId="{500A970B-81C7-691F-4B1D-E9DFF4DB3AC4}"/>
          </ac:spMkLst>
        </pc:spChg>
        <pc:spChg chg="mod">
          <ac:chgData name="MacDonald, Huw" userId="74045476-16c4-453d-ac00-a48957556bf5" providerId="ADAL" clId="{C306D331-9674-4A32-8AEE-2CF6DF9738D4}" dt="2024-03-08T16:31:21.591" v="788" actId="1035"/>
          <ac:spMkLst>
            <pc:docMk/>
            <pc:sldMk cId="2455778675" sldId="4515"/>
            <ac:spMk id="7" creationId="{540057DC-D8F1-8C85-1AC7-33ABDC810106}"/>
          </ac:spMkLst>
        </pc:spChg>
        <pc:spChg chg="mod">
          <ac:chgData name="MacDonald, Huw" userId="74045476-16c4-453d-ac00-a48957556bf5" providerId="ADAL" clId="{C306D331-9674-4A32-8AEE-2CF6DF9738D4}" dt="2024-03-08T16:31:21.591" v="788" actId="1035"/>
          <ac:spMkLst>
            <pc:docMk/>
            <pc:sldMk cId="2455778675" sldId="4515"/>
            <ac:spMk id="9" creationId="{E0246F87-EE87-AC36-5B46-198F93BE6A23}"/>
          </ac:spMkLst>
        </pc:spChg>
        <pc:grpChg chg="mod">
          <ac:chgData name="MacDonald, Huw" userId="74045476-16c4-453d-ac00-a48957556bf5" providerId="ADAL" clId="{C306D331-9674-4A32-8AEE-2CF6DF9738D4}" dt="2024-03-08T16:31:21.591" v="788" actId="1035"/>
          <ac:grpSpMkLst>
            <pc:docMk/>
            <pc:sldMk cId="2455778675" sldId="4515"/>
            <ac:grpSpMk id="11" creationId="{45B6DDCB-76BD-2436-D0CD-EA7468D0B220}"/>
          </ac:grpSpMkLst>
        </pc:grpChg>
      </pc:sldChg>
      <pc:sldChg chg="delSp modSp add mod">
        <pc:chgData name="MacDonald, Huw" userId="74045476-16c4-453d-ac00-a48957556bf5" providerId="ADAL" clId="{C306D331-9674-4A32-8AEE-2CF6DF9738D4}" dt="2024-03-08T16:31:30.160" v="800" actId="1035"/>
        <pc:sldMkLst>
          <pc:docMk/>
          <pc:sldMk cId="345402586" sldId="4516"/>
        </pc:sldMkLst>
        <pc:spChg chg="mod">
          <ac:chgData name="MacDonald, Huw" userId="74045476-16c4-453d-ac00-a48957556bf5" providerId="ADAL" clId="{C306D331-9674-4A32-8AEE-2CF6DF9738D4}" dt="2024-03-08T16:31:30.160" v="800" actId="1035"/>
          <ac:spMkLst>
            <pc:docMk/>
            <pc:sldMk cId="345402586" sldId="4516"/>
            <ac:spMk id="3" creationId="{24346396-AF79-B36F-CFC3-C1DC66C27760}"/>
          </ac:spMkLst>
        </pc:spChg>
        <pc:spChg chg="mod">
          <ac:chgData name="MacDonald, Huw" userId="74045476-16c4-453d-ac00-a48957556bf5" providerId="ADAL" clId="{C306D331-9674-4A32-8AEE-2CF6DF9738D4}" dt="2024-03-08T16:31:30.160" v="800" actId="1035"/>
          <ac:spMkLst>
            <pc:docMk/>
            <pc:sldMk cId="345402586" sldId="4516"/>
            <ac:spMk id="4" creationId="{4787590A-0523-067E-DCA9-A22576634824}"/>
          </ac:spMkLst>
        </pc:spChg>
        <pc:spChg chg="del">
          <ac:chgData name="MacDonald, Huw" userId="74045476-16c4-453d-ac00-a48957556bf5" providerId="ADAL" clId="{C306D331-9674-4A32-8AEE-2CF6DF9738D4}" dt="2024-03-08T16:31:25.118" v="789" actId="478"/>
          <ac:spMkLst>
            <pc:docMk/>
            <pc:sldMk cId="345402586" sldId="4516"/>
            <ac:spMk id="5" creationId="{500A970B-81C7-691F-4B1D-E9DFF4DB3AC4}"/>
          </ac:spMkLst>
        </pc:spChg>
        <pc:spChg chg="mod">
          <ac:chgData name="MacDonald, Huw" userId="74045476-16c4-453d-ac00-a48957556bf5" providerId="ADAL" clId="{C306D331-9674-4A32-8AEE-2CF6DF9738D4}" dt="2024-03-08T16:31:30.160" v="800" actId="1035"/>
          <ac:spMkLst>
            <pc:docMk/>
            <pc:sldMk cId="345402586" sldId="4516"/>
            <ac:spMk id="7" creationId="{540057DC-D8F1-8C85-1AC7-33ABDC810106}"/>
          </ac:spMkLst>
        </pc:spChg>
        <pc:picChg chg="mod">
          <ac:chgData name="MacDonald, Huw" userId="74045476-16c4-453d-ac00-a48957556bf5" providerId="ADAL" clId="{C306D331-9674-4A32-8AEE-2CF6DF9738D4}" dt="2024-03-08T16:31:30.160" v="800" actId="1035"/>
          <ac:picMkLst>
            <pc:docMk/>
            <pc:sldMk cId="345402586" sldId="4516"/>
            <ac:picMk id="9" creationId="{2B5351C7-DBA4-B9D1-3EFF-05052E0362A3}"/>
          </ac:picMkLst>
        </pc:picChg>
      </pc:sldChg>
      <pc:sldChg chg="delSp modSp add mod">
        <pc:chgData name="MacDonald, Huw" userId="74045476-16c4-453d-ac00-a48957556bf5" providerId="ADAL" clId="{C306D331-9674-4A32-8AEE-2CF6DF9738D4}" dt="2024-03-08T16:31:40.452" v="818" actId="1035"/>
        <pc:sldMkLst>
          <pc:docMk/>
          <pc:sldMk cId="3124515555" sldId="4517"/>
        </pc:sldMkLst>
        <pc:spChg chg="mod">
          <ac:chgData name="MacDonald, Huw" userId="74045476-16c4-453d-ac00-a48957556bf5" providerId="ADAL" clId="{C306D331-9674-4A32-8AEE-2CF6DF9738D4}" dt="2024-03-08T16:31:40.452" v="818" actId="1035"/>
          <ac:spMkLst>
            <pc:docMk/>
            <pc:sldMk cId="3124515555" sldId="4517"/>
            <ac:spMk id="3" creationId="{0BA8D10A-0BB6-0EB5-C9FD-602E2D4E718B}"/>
          </ac:spMkLst>
        </pc:spChg>
        <pc:spChg chg="del">
          <ac:chgData name="MacDonald, Huw" userId="74045476-16c4-453d-ac00-a48957556bf5" providerId="ADAL" clId="{C306D331-9674-4A32-8AEE-2CF6DF9738D4}" dt="2024-03-08T16:31:34.305" v="801" actId="478"/>
          <ac:spMkLst>
            <pc:docMk/>
            <pc:sldMk cId="3124515555" sldId="4517"/>
            <ac:spMk id="5" creationId="{500A970B-81C7-691F-4B1D-E9DFF4DB3AC4}"/>
          </ac:spMkLst>
        </pc:spChg>
        <pc:spChg chg="mod">
          <ac:chgData name="MacDonald, Huw" userId="74045476-16c4-453d-ac00-a48957556bf5" providerId="ADAL" clId="{C306D331-9674-4A32-8AEE-2CF6DF9738D4}" dt="2024-03-08T16:31:40.452" v="818" actId="1035"/>
          <ac:spMkLst>
            <pc:docMk/>
            <pc:sldMk cId="3124515555" sldId="4517"/>
            <ac:spMk id="7" creationId="{540057DC-D8F1-8C85-1AC7-33ABDC810106}"/>
          </ac:spMkLst>
        </pc:spChg>
        <pc:spChg chg="mod">
          <ac:chgData name="MacDonald, Huw" userId="74045476-16c4-453d-ac00-a48957556bf5" providerId="ADAL" clId="{C306D331-9674-4A32-8AEE-2CF6DF9738D4}" dt="2024-03-08T16:31:40.452" v="818" actId="1035"/>
          <ac:spMkLst>
            <pc:docMk/>
            <pc:sldMk cId="3124515555" sldId="4517"/>
            <ac:spMk id="10" creationId="{487EB1BE-CAB0-B116-921D-4F442A523DF4}"/>
          </ac:spMkLst>
        </pc:spChg>
        <pc:picChg chg="mod">
          <ac:chgData name="MacDonald, Huw" userId="74045476-16c4-453d-ac00-a48957556bf5" providerId="ADAL" clId="{C306D331-9674-4A32-8AEE-2CF6DF9738D4}" dt="2024-03-08T16:31:40.452" v="818" actId="1035"/>
          <ac:picMkLst>
            <pc:docMk/>
            <pc:sldMk cId="3124515555" sldId="4517"/>
            <ac:picMk id="6" creationId="{73B6C174-A17C-7D6A-6478-34372A736DD7}"/>
          </ac:picMkLst>
        </pc:picChg>
        <pc:picChg chg="mod">
          <ac:chgData name="MacDonald, Huw" userId="74045476-16c4-453d-ac00-a48957556bf5" providerId="ADAL" clId="{C306D331-9674-4A32-8AEE-2CF6DF9738D4}" dt="2024-03-08T16:31:40.452" v="818" actId="1035"/>
          <ac:picMkLst>
            <pc:docMk/>
            <pc:sldMk cId="3124515555" sldId="4517"/>
            <ac:picMk id="9" creationId="{FE0B96DD-146E-BE75-383A-29DAC802CFC9}"/>
          </ac:picMkLst>
        </pc:picChg>
      </pc:sldChg>
      <pc:sldChg chg="delSp modSp add mod">
        <pc:chgData name="MacDonald, Huw" userId="74045476-16c4-453d-ac00-a48957556bf5" providerId="ADAL" clId="{C306D331-9674-4A32-8AEE-2CF6DF9738D4}" dt="2024-03-08T16:31:48.702" v="835" actId="1035"/>
        <pc:sldMkLst>
          <pc:docMk/>
          <pc:sldMk cId="1345539967" sldId="4518"/>
        </pc:sldMkLst>
        <pc:spChg chg="mod">
          <ac:chgData name="MacDonald, Huw" userId="74045476-16c4-453d-ac00-a48957556bf5" providerId="ADAL" clId="{C306D331-9674-4A32-8AEE-2CF6DF9738D4}" dt="2024-03-08T16:31:48.702" v="835" actId="1035"/>
          <ac:spMkLst>
            <pc:docMk/>
            <pc:sldMk cId="1345539967" sldId="4518"/>
            <ac:spMk id="3" creationId="{63D6DEA0-D561-4152-5AB6-BAB581C5906C}"/>
          </ac:spMkLst>
        </pc:spChg>
        <pc:spChg chg="del">
          <ac:chgData name="MacDonald, Huw" userId="74045476-16c4-453d-ac00-a48957556bf5" providerId="ADAL" clId="{C306D331-9674-4A32-8AEE-2CF6DF9738D4}" dt="2024-03-08T16:31:43.843" v="819" actId="478"/>
          <ac:spMkLst>
            <pc:docMk/>
            <pc:sldMk cId="1345539967" sldId="4518"/>
            <ac:spMk id="5" creationId="{500A970B-81C7-691F-4B1D-E9DFF4DB3AC4}"/>
          </ac:spMkLst>
        </pc:spChg>
        <pc:spChg chg="mod">
          <ac:chgData name="MacDonald, Huw" userId="74045476-16c4-453d-ac00-a48957556bf5" providerId="ADAL" clId="{C306D331-9674-4A32-8AEE-2CF6DF9738D4}" dt="2024-03-08T16:31:48.702" v="835" actId="1035"/>
          <ac:spMkLst>
            <pc:docMk/>
            <pc:sldMk cId="1345539967" sldId="4518"/>
            <ac:spMk id="7" creationId="{540057DC-D8F1-8C85-1AC7-33ABDC810106}"/>
          </ac:spMkLst>
        </pc:spChg>
        <pc:spChg chg="mod">
          <ac:chgData name="MacDonald, Huw" userId="74045476-16c4-453d-ac00-a48957556bf5" providerId="ADAL" clId="{C306D331-9674-4A32-8AEE-2CF6DF9738D4}" dt="2024-03-08T16:31:48.702" v="835" actId="1035"/>
          <ac:spMkLst>
            <pc:docMk/>
            <pc:sldMk cId="1345539967" sldId="4518"/>
            <ac:spMk id="8" creationId="{21B0C0F9-F096-A2D6-38BD-B3B6D06B54F5}"/>
          </ac:spMkLst>
        </pc:spChg>
        <pc:picChg chg="mod">
          <ac:chgData name="MacDonald, Huw" userId="74045476-16c4-453d-ac00-a48957556bf5" providerId="ADAL" clId="{C306D331-9674-4A32-8AEE-2CF6DF9738D4}" dt="2024-03-08T16:31:48.702" v="835" actId="1035"/>
          <ac:picMkLst>
            <pc:docMk/>
            <pc:sldMk cId="1345539967" sldId="4518"/>
            <ac:picMk id="6" creationId="{CA3A426E-5FAA-8260-F743-93FF02E27DFC}"/>
          </ac:picMkLst>
        </pc:picChg>
      </pc:sldChg>
      <pc:sldChg chg="delSp modSp add del mod">
        <pc:chgData name="MacDonald, Huw" userId="74045476-16c4-453d-ac00-a48957556bf5" providerId="ADAL" clId="{C306D331-9674-4A32-8AEE-2CF6DF9738D4}" dt="2024-03-08T16:31:56.839" v="847" actId="14100"/>
        <pc:sldMkLst>
          <pc:docMk/>
          <pc:sldMk cId="2993881034" sldId="4519"/>
        </pc:sldMkLst>
        <pc:spChg chg="mod">
          <ac:chgData name="MacDonald, Huw" userId="74045476-16c4-453d-ac00-a48957556bf5" providerId="ADAL" clId="{C306D331-9674-4A32-8AEE-2CF6DF9738D4}" dt="2024-03-08T16:31:56.839" v="847" actId="14100"/>
          <ac:spMkLst>
            <pc:docMk/>
            <pc:sldMk cId="2993881034" sldId="4519"/>
            <ac:spMk id="3" creationId="{63D6DEA0-D561-4152-5AB6-BAB581C5906C}"/>
          </ac:spMkLst>
        </pc:spChg>
        <pc:spChg chg="del">
          <ac:chgData name="MacDonald, Huw" userId="74045476-16c4-453d-ac00-a48957556bf5" providerId="ADAL" clId="{C306D331-9674-4A32-8AEE-2CF6DF9738D4}" dt="2024-03-08T16:31:51.813" v="836" actId="478"/>
          <ac:spMkLst>
            <pc:docMk/>
            <pc:sldMk cId="2993881034" sldId="4519"/>
            <ac:spMk id="5" creationId="{500A970B-81C7-691F-4B1D-E9DFF4DB3AC4}"/>
          </ac:spMkLst>
        </pc:spChg>
        <pc:spChg chg="mod">
          <ac:chgData name="MacDonald, Huw" userId="74045476-16c4-453d-ac00-a48957556bf5" providerId="ADAL" clId="{C306D331-9674-4A32-8AEE-2CF6DF9738D4}" dt="2024-03-08T16:31:56.839" v="847" actId="14100"/>
          <ac:spMkLst>
            <pc:docMk/>
            <pc:sldMk cId="2993881034" sldId="4519"/>
            <ac:spMk id="7" creationId="{540057DC-D8F1-8C85-1AC7-33ABDC810106}"/>
          </ac:spMkLst>
        </pc:spChg>
        <pc:spChg chg="mod">
          <ac:chgData name="MacDonald, Huw" userId="74045476-16c4-453d-ac00-a48957556bf5" providerId="ADAL" clId="{C306D331-9674-4A32-8AEE-2CF6DF9738D4}" dt="2024-03-08T16:30:05.133" v="701" actId="20577"/>
          <ac:spMkLst>
            <pc:docMk/>
            <pc:sldMk cId="2993881034" sldId="4519"/>
            <ac:spMk id="8" creationId="{B94D4BAA-7A30-1422-D8FC-39D8DE22CD12}"/>
          </ac:spMkLst>
        </pc:spChg>
        <pc:picChg chg="mod">
          <ac:chgData name="MacDonald, Huw" userId="74045476-16c4-453d-ac00-a48957556bf5" providerId="ADAL" clId="{C306D331-9674-4A32-8AEE-2CF6DF9738D4}" dt="2024-03-08T16:31:56.839" v="847" actId="14100"/>
          <ac:picMkLst>
            <pc:docMk/>
            <pc:sldMk cId="2993881034" sldId="4519"/>
            <ac:picMk id="6" creationId="{E305F995-0243-54A6-17CC-30459A5523D3}"/>
          </ac:picMkLst>
        </pc:picChg>
      </pc:sldChg>
      <pc:sldChg chg="delSp modSp add del mod">
        <pc:chgData name="MacDonald, Huw" userId="74045476-16c4-453d-ac00-a48957556bf5" providerId="ADAL" clId="{C306D331-9674-4A32-8AEE-2CF6DF9738D4}" dt="2024-03-08T16:32:08.889" v="870" actId="1035"/>
        <pc:sldMkLst>
          <pc:docMk/>
          <pc:sldMk cId="2253674681" sldId="4520"/>
        </pc:sldMkLst>
        <pc:spChg chg="mod">
          <ac:chgData name="MacDonald, Huw" userId="74045476-16c4-453d-ac00-a48957556bf5" providerId="ADAL" clId="{C306D331-9674-4A32-8AEE-2CF6DF9738D4}" dt="2024-03-08T16:32:05.227" v="858" actId="1035"/>
          <ac:spMkLst>
            <pc:docMk/>
            <pc:sldMk cId="2253674681" sldId="4520"/>
            <ac:spMk id="3" creationId="{24346396-AF79-B36F-CFC3-C1DC66C27760}"/>
          </ac:spMkLst>
        </pc:spChg>
        <pc:spChg chg="del">
          <ac:chgData name="MacDonald, Huw" userId="74045476-16c4-453d-ac00-a48957556bf5" providerId="ADAL" clId="{C306D331-9674-4A32-8AEE-2CF6DF9738D4}" dt="2024-03-08T16:32:01.924" v="848" actId="478"/>
          <ac:spMkLst>
            <pc:docMk/>
            <pc:sldMk cId="2253674681" sldId="4520"/>
            <ac:spMk id="5" creationId="{500A970B-81C7-691F-4B1D-E9DFF4DB3AC4}"/>
          </ac:spMkLst>
        </pc:spChg>
        <pc:spChg chg="mod">
          <ac:chgData name="MacDonald, Huw" userId="74045476-16c4-453d-ac00-a48957556bf5" providerId="ADAL" clId="{C306D331-9674-4A32-8AEE-2CF6DF9738D4}" dt="2024-03-08T16:32:05.227" v="858" actId="1035"/>
          <ac:spMkLst>
            <pc:docMk/>
            <pc:sldMk cId="2253674681" sldId="4520"/>
            <ac:spMk id="7" creationId="{540057DC-D8F1-8C85-1AC7-33ABDC810106}"/>
          </ac:spMkLst>
        </pc:spChg>
        <pc:spChg chg="mod">
          <ac:chgData name="MacDonald, Huw" userId="74045476-16c4-453d-ac00-a48957556bf5" providerId="ADAL" clId="{C306D331-9674-4A32-8AEE-2CF6DF9738D4}" dt="2024-03-08T16:32:08.889" v="870" actId="1035"/>
          <ac:spMkLst>
            <pc:docMk/>
            <pc:sldMk cId="2253674681" sldId="4520"/>
            <ac:spMk id="16" creationId="{8541EAD1-4EFE-2E1A-7F75-5FF8E1BBE511}"/>
          </ac:spMkLst>
        </pc:spChg>
        <pc:grpChg chg="mod">
          <ac:chgData name="MacDonald, Huw" userId="74045476-16c4-453d-ac00-a48957556bf5" providerId="ADAL" clId="{C306D331-9674-4A32-8AEE-2CF6DF9738D4}" dt="2024-03-08T16:32:05.227" v="858" actId="1035"/>
          <ac:grpSpMkLst>
            <pc:docMk/>
            <pc:sldMk cId="2253674681" sldId="4520"/>
            <ac:grpSpMk id="17" creationId="{283639FE-3C18-A403-34CC-35B3FD8B4DBA}"/>
          </ac:grpSpMkLst>
        </pc:grpChg>
      </pc:sldChg>
      <pc:sldChg chg="delSp modSp add mod ord">
        <pc:chgData name="MacDonald, Huw" userId="74045476-16c4-453d-ac00-a48957556bf5" providerId="ADAL" clId="{C306D331-9674-4A32-8AEE-2CF6DF9738D4}" dt="2024-03-08T16:32:30.173" v="907" actId="1035"/>
        <pc:sldMkLst>
          <pc:docMk/>
          <pc:sldMk cId="138923329" sldId="4521"/>
        </pc:sldMkLst>
        <pc:spChg chg="del">
          <ac:chgData name="MacDonald, Huw" userId="74045476-16c4-453d-ac00-a48957556bf5" providerId="ADAL" clId="{C306D331-9674-4A32-8AEE-2CF6DF9738D4}" dt="2024-03-08T16:32:22.693" v="885" actId="478"/>
          <ac:spMkLst>
            <pc:docMk/>
            <pc:sldMk cId="138923329" sldId="4521"/>
            <ac:spMk id="9" creationId="{D8B5B14B-4C48-4EC9-8114-EAB5EC223E5E}"/>
          </ac:spMkLst>
        </pc:spChg>
        <pc:spChg chg="mod">
          <ac:chgData name="MacDonald, Huw" userId="74045476-16c4-453d-ac00-a48957556bf5" providerId="ADAL" clId="{C306D331-9674-4A32-8AEE-2CF6DF9738D4}" dt="2024-03-08T16:32:30.173" v="907" actId="1035"/>
          <ac:spMkLst>
            <pc:docMk/>
            <pc:sldMk cId="138923329" sldId="4521"/>
            <ac:spMk id="11" creationId="{09B0B11B-4B2C-79B6-E1E3-2AFB2A316B08}"/>
          </ac:spMkLst>
        </pc:spChg>
        <pc:spChg chg="mod">
          <ac:chgData name="MacDonald, Huw" userId="74045476-16c4-453d-ac00-a48957556bf5" providerId="ADAL" clId="{C306D331-9674-4A32-8AEE-2CF6DF9738D4}" dt="2024-03-08T16:32:30.173" v="907" actId="1035"/>
          <ac:spMkLst>
            <pc:docMk/>
            <pc:sldMk cId="138923329" sldId="4521"/>
            <ac:spMk id="13" creationId="{905965EE-0FE6-76A0-1598-BFF18F9BBBA6}"/>
          </ac:spMkLst>
        </pc:spChg>
        <pc:spChg chg="mod">
          <ac:chgData name="MacDonald, Huw" userId="74045476-16c4-453d-ac00-a48957556bf5" providerId="ADAL" clId="{C306D331-9674-4A32-8AEE-2CF6DF9738D4}" dt="2024-03-08T16:32:30.173" v="907" actId="1035"/>
          <ac:spMkLst>
            <pc:docMk/>
            <pc:sldMk cId="138923329" sldId="4521"/>
            <ac:spMk id="30" creationId="{23A2DC08-ACBF-814F-AB3C-4F7FFB9830CA}"/>
          </ac:spMkLst>
        </pc:spChg>
        <pc:picChg chg="mod">
          <ac:chgData name="MacDonald, Huw" userId="74045476-16c4-453d-ac00-a48957556bf5" providerId="ADAL" clId="{C306D331-9674-4A32-8AEE-2CF6DF9738D4}" dt="2024-03-08T16:32:30.173" v="907" actId="1035"/>
          <ac:picMkLst>
            <pc:docMk/>
            <pc:sldMk cId="138923329" sldId="4521"/>
            <ac:picMk id="4" creationId="{2DFED945-455D-5572-1F94-F857A27A0D23}"/>
          </ac:picMkLst>
        </pc:picChg>
      </pc:sldChg>
      <pc:sldChg chg="modSp add mod">
        <pc:chgData name="MacDonald, Huw" userId="74045476-16c4-453d-ac00-a48957556bf5" providerId="ADAL" clId="{C306D331-9674-4A32-8AEE-2CF6DF9738D4}" dt="2024-03-08T16:29:30.526" v="688" actId="20577"/>
        <pc:sldMkLst>
          <pc:docMk/>
          <pc:sldMk cId="2277398561" sldId="4526"/>
        </pc:sldMkLst>
        <pc:spChg chg="mod">
          <ac:chgData name="MacDonald, Huw" userId="74045476-16c4-453d-ac00-a48957556bf5" providerId="ADAL" clId="{C306D331-9674-4A32-8AEE-2CF6DF9738D4}" dt="2024-03-08T16:29:30.526" v="688" actId="20577"/>
          <ac:spMkLst>
            <pc:docMk/>
            <pc:sldMk cId="2277398561" sldId="4526"/>
            <ac:spMk id="13" creationId="{620BB78F-C9DC-BC46-91C5-52E6C61465C4}"/>
          </ac:spMkLst>
        </pc:spChg>
      </pc:sldChg>
      <pc:sldChg chg="modSp add mod">
        <pc:chgData name="MacDonald, Huw" userId="74045476-16c4-453d-ac00-a48957556bf5" providerId="ADAL" clId="{C306D331-9674-4A32-8AEE-2CF6DF9738D4}" dt="2024-03-08T16:29:20.513" v="686" actId="403"/>
        <pc:sldMkLst>
          <pc:docMk/>
          <pc:sldMk cId="775320171" sldId="4528"/>
        </pc:sldMkLst>
        <pc:spChg chg="mod">
          <ac:chgData name="MacDonald, Huw" userId="74045476-16c4-453d-ac00-a48957556bf5" providerId="ADAL" clId="{C306D331-9674-4A32-8AEE-2CF6DF9738D4}" dt="2024-03-08T16:29:20.513" v="686" actId="403"/>
          <ac:spMkLst>
            <pc:docMk/>
            <pc:sldMk cId="775320171" sldId="4528"/>
            <ac:spMk id="4" creationId="{218C4AFB-2428-668F-731D-6C9B090CC84F}"/>
          </ac:spMkLst>
        </pc:spChg>
        <pc:spChg chg="mod">
          <ac:chgData name="MacDonald, Huw" userId="74045476-16c4-453d-ac00-a48957556bf5" providerId="ADAL" clId="{C306D331-9674-4A32-8AEE-2CF6DF9738D4}" dt="2024-03-08T16:29:09.290" v="683" actId="20577"/>
          <ac:spMkLst>
            <pc:docMk/>
            <pc:sldMk cId="775320171" sldId="4528"/>
            <ac:spMk id="7" creationId="{DF385563-E1F0-AEC7-E8AC-B697ADE24596}"/>
          </ac:spMkLst>
        </pc:spChg>
      </pc:sldChg>
      <pc:sldChg chg="del">
        <pc:chgData name="MacDonald, Huw" userId="74045476-16c4-453d-ac00-a48957556bf5" providerId="ADAL" clId="{C306D331-9674-4A32-8AEE-2CF6DF9738D4}" dt="2024-03-08T16:11:02.881" v="43" actId="47"/>
        <pc:sldMkLst>
          <pc:docMk/>
          <pc:sldMk cId="2170772008" sldId="4530"/>
        </pc:sldMkLst>
      </pc:sldChg>
      <pc:sldMasterChg chg="del delSldLayout">
        <pc:chgData name="MacDonald, Huw" userId="74045476-16c4-453d-ac00-a48957556bf5" providerId="ADAL" clId="{C306D331-9674-4A32-8AEE-2CF6DF9738D4}" dt="2024-03-08T16:11:02.881" v="43" actId="47"/>
        <pc:sldMasterMkLst>
          <pc:docMk/>
          <pc:sldMasterMk cId="2363801699" sldId="2147483695"/>
        </pc:sldMasterMkLst>
        <pc:sldLayoutChg chg="del">
          <pc:chgData name="MacDonald, Huw" userId="74045476-16c4-453d-ac00-a48957556bf5" providerId="ADAL" clId="{C306D331-9674-4A32-8AEE-2CF6DF9738D4}" dt="2024-03-08T16:11:02.881" v="43" actId="47"/>
          <pc:sldLayoutMkLst>
            <pc:docMk/>
            <pc:sldMasterMk cId="2363801699" sldId="2147483695"/>
            <pc:sldLayoutMk cId="584579620" sldId="2147483696"/>
          </pc:sldLayoutMkLst>
        </pc:sldLayoutChg>
        <pc:sldLayoutChg chg="del">
          <pc:chgData name="MacDonald, Huw" userId="74045476-16c4-453d-ac00-a48957556bf5" providerId="ADAL" clId="{C306D331-9674-4A32-8AEE-2CF6DF9738D4}" dt="2024-03-08T16:11:02.881" v="43" actId="47"/>
          <pc:sldLayoutMkLst>
            <pc:docMk/>
            <pc:sldMasterMk cId="2363801699" sldId="2147483695"/>
            <pc:sldLayoutMk cId="2325618857" sldId="2147483697"/>
          </pc:sldLayoutMkLst>
        </pc:sldLayoutChg>
        <pc:sldLayoutChg chg="del">
          <pc:chgData name="MacDonald, Huw" userId="74045476-16c4-453d-ac00-a48957556bf5" providerId="ADAL" clId="{C306D331-9674-4A32-8AEE-2CF6DF9738D4}" dt="2024-03-08T16:11:02.881" v="43" actId="47"/>
          <pc:sldLayoutMkLst>
            <pc:docMk/>
            <pc:sldMasterMk cId="2363801699" sldId="2147483695"/>
            <pc:sldLayoutMk cId="2166113077" sldId="2147483698"/>
          </pc:sldLayoutMkLst>
        </pc:sldLayoutChg>
        <pc:sldLayoutChg chg="del">
          <pc:chgData name="MacDonald, Huw" userId="74045476-16c4-453d-ac00-a48957556bf5" providerId="ADAL" clId="{C306D331-9674-4A32-8AEE-2CF6DF9738D4}" dt="2024-03-08T16:11:02.881" v="43" actId="47"/>
          <pc:sldLayoutMkLst>
            <pc:docMk/>
            <pc:sldMasterMk cId="2363801699" sldId="2147483695"/>
            <pc:sldLayoutMk cId="1456771564" sldId="2147483699"/>
          </pc:sldLayoutMkLst>
        </pc:sldLayoutChg>
        <pc:sldLayoutChg chg="del">
          <pc:chgData name="MacDonald, Huw" userId="74045476-16c4-453d-ac00-a48957556bf5" providerId="ADAL" clId="{C306D331-9674-4A32-8AEE-2CF6DF9738D4}" dt="2024-03-08T16:11:02.881" v="43" actId="47"/>
          <pc:sldLayoutMkLst>
            <pc:docMk/>
            <pc:sldMasterMk cId="2363801699" sldId="2147483695"/>
            <pc:sldLayoutMk cId="3434566544" sldId="2147483700"/>
          </pc:sldLayoutMkLst>
        </pc:sldLayoutChg>
        <pc:sldLayoutChg chg="del">
          <pc:chgData name="MacDonald, Huw" userId="74045476-16c4-453d-ac00-a48957556bf5" providerId="ADAL" clId="{C306D331-9674-4A32-8AEE-2CF6DF9738D4}" dt="2024-03-08T16:11:02.881" v="43" actId="47"/>
          <pc:sldLayoutMkLst>
            <pc:docMk/>
            <pc:sldMasterMk cId="2363801699" sldId="2147483695"/>
            <pc:sldLayoutMk cId="3334039398" sldId="2147483701"/>
          </pc:sldLayoutMkLst>
        </pc:sldLayoutChg>
        <pc:sldLayoutChg chg="del">
          <pc:chgData name="MacDonald, Huw" userId="74045476-16c4-453d-ac00-a48957556bf5" providerId="ADAL" clId="{C306D331-9674-4A32-8AEE-2CF6DF9738D4}" dt="2024-03-08T16:11:02.881" v="43" actId="47"/>
          <pc:sldLayoutMkLst>
            <pc:docMk/>
            <pc:sldMasterMk cId="2363801699" sldId="2147483695"/>
            <pc:sldLayoutMk cId="2343809192" sldId="2147483702"/>
          </pc:sldLayoutMkLst>
        </pc:sldLayoutChg>
        <pc:sldLayoutChg chg="del">
          <pc:chgData name="MacDonald, Huw" userId="74045476-16c4-453d-ac00-a48957556bf5" providerId="ADAL" clId="{C306D331-9674-4A32-8AEE-2CF6DF9738D4}" dt="2024-03-08T16:11:02.881" v="43" actId="47"/>
          <pc:sldLayoutMkLst>
            <pc:docMk/>
            <pc:sldMasterMk cId="2363801699" sldId="2147483695"/>
            <pc:sldLayoutMk cId="2791345006" sldId="2147483703"/>
          </pc:sldLayoutMkLst>
        </pc:sldLayoutChg>
        <pc:sldLayoutChg chg="del">
          <pc:chgData name="MacDonald, Huw" userId="74045476-16c4-453d-ac00-a48957556bf5" providerId="ADAL" clId="{C306D331-9674-4A32-8AEE-2CF6DF9738D4}" dt="2024-03-08T16:11:02.881" v="43" actId="47"/>
          <pc:sldLayoutMkLst>
            <pc:docMk/>
            <pc:sldMasterMk cId="2363801699" sldId="2147483695"/>
            <pc:sldLayoutMk cId="3260761589" sldId="2147483704"/>
          </pc:sldLayoutMkLst>
        </pc:sldLayoutChg>
        <pc:sldLayoutChg chg="del">
          <pc:chgData name="MacDonald, Huw" userId="74045476-16c4-453d-ac00-a48957556bf5" providerId="ADAL" clId="{C306D331-9674-4A32-8AEE-2CF6DF9738D4}" dt="2024-03-08T16:11:02.881" v="43" actId="47"/>
          <pc:sldLayoutMkLst>
            <pc:docMk/>
            <pc:sldMasterMk cId="2363801699" sldId="2147483695"/>
            <pc:sldLayoutMk cId="3795773598" sldId="2147483705"/>
          </pc:sldLayoutMkLst>
        </pc:sldLayoutChg>
        <pc:sldLayoutChg chg="del">
          <pc:chgData name="MacDonald, Huw" userId="74045476-16c4-453d-ac00-a48957556bf5" providerId="ADAL" clId="{C306D331-9674-4A32-8AEE-2CF6DF9738D4}" dt="2024-03-08T16:11:02.881" v="43" actId="47"/>
          <pc:sldLayoutMkLst>
            <pc:docMk/>
            <pc:sldMasterMk cId="2363801699" sldId="2147483695"/>
            <pc:sldLayoutMk cId="2182894053" sldId="2147483706"/>
          </pc:sldLayoutMkLst>
        </pc:sldLayoutChg>
        <pc:sldLayoutChg chg="del">
          <pc:chgData name="MacDonald, Huw" userId="74045476-16c4-453d-ac00-a48957556bf5" providerId="ADAL" clId="{C306D331-9674-4A32-8AEE-2CF6DF9738D4}" dt="2024-03-08T16:11:02.881" v="43" actId="47"/>
          <pc:sldLayoutMkLst>
            <pc:docMk/>
            <pc:sldMasterMk cId="2363801699" sldId="2147483695"/>
            <pc:sldLayoutMk cId="4285249014" sldId="2147483707"/>
          </pc:sldLayoutMkLst>
        </pc:sldLayoutChg>
      </pc:sldMasterChg>
    </pc:docChg>
  </pc:docChgLst>
  <pc:docChgLst>
    <pc:chgData name="Ellie Bloom" userId="S::ellie.bloom@london.gov.uk::cc97dbcd-6fae-492d-8f26-60e54cc9e974" providerId="AD" clId="Web-{A37C7033-6E49-F100-6F0B-2809880EF830}"/>
    <pc:docChg chg="modSld">
      <pc:chgData name="Ellie Bloom" userId="S::ellie.bloom@london.gov.uk::cc97dbcd-6fae-492d-8f26-60e54cc9e974" providerId="AD" clId="Web-{A37C7033-6E49-F100-6F0B-2809880EF830}" dt="2024-07-30T15:07:44.333" v="19" actId="20577"/>
      <pc:docMkLst>
        <pc:docMk/>
      </pc:docMkLst>
      <pc:sldChg chg="modSp">
        <pc:chgData name="Ellie Bloom" userId="S::ellie.bloom@london.gov.uk::cc97dbcd-6fae-492d-8f26-60e54cc9e974" providerId="AD" clId="Web-{A37C7033-6E49-F100-6F0B-2809880EF830}" dt="2024-07-30T15:07:44.333" v="19" actId="20577"/>
        <pc:sldMkLst>
          <pc:docMk/>
          <pc:sldMk cId="2786929002" sldId="4507"/>
        </pc:sldMkLst>
        <pc:spChg chg="mod">
          <ac:chgData name="Ellie Bloom" userId="S::ellie.bloom@london.gov.uk::cc97dbcd-6fae-492d-8f26-60e54cc9e974" providerId="AD" clId="Web-{A37C7033-6E49-F100-6F0B-2809880EF830}" dt="2024-07-30T15:07:44.333" v="19" actId="20577"/>
          <ac:spMkLst>
            <pc:docMk/>
            <pc:sldMk cId="2786929002" sldId="4507"/>
            <ac:spMk id="9" creationId="{33E3A04B-BE99-F048-C959-FD6A188BEDA5}"/>
          </ac:spMkLst>
        </pc:spChg>
      </pc:sldChg>
      <pc:sldChg chg="addSp delSp modSp">
        <pc:chgData name="Ellie Bloom" userId="S::ellie.bloom@london.gov.uk::cc97dbcd-6fae-492d-8f26-60e54cc9e974" providerId="AD" clId="Web-{A37C7033-6E49-F100-6F0B-2809880EF830}" dt="2024-07-30T15:07:15.847" v="18" actId="14100"/>
        <pc:sldMkLst>
          <pc:docMk/>
          <pc:sldMk cId="2993881034" sldId="4519"/>
        </pc:sldMkLst>
        <pc:spChg chg="del">
          <ac:chgData name="Ellie Bloom" userId="S::ellie.bloom@london.gov.uk::cc97dbcd-6fae-492d-8f26-60e54cc9e974" providerId="AD" clId="Web-{A37C7033-6E49-F100-6F0B-2809880EF830}" dt="2024-07-30T15:07:08.284" v="16"/>
          <ac:spMkLst>
            <pc:docMk/>
            <pc:sldMk cId="2993881034" sldId="4519"/>
            <ac:spMk id="3" creationId="{63D6DEA0-D561-4152-5AB6-BAB581C5906C}"/>
          </ac:spMkLst>
        </pc:spChg>
        <pc:spChg chg="add mod">
          <ac:chgData name="Ellie Bloom" userId="S::ellie.bloom@london.gov.uk::cc97dbcd-6fae-492d-8f26-60e54cc9e974" providerId="AD" clId="Web-{A37C7033-6E49-F100-6F0B-2809880EF830}" dt="2024-07-30T15:07:15.847" v="18" actId="14100"/>
          <ac:spMkLst>
            <pc:docMk/>
            <pc:sldMk cId="2993881034" sldId="4519"/>
            <ac:spMk id="5" creationId="{63D6DEA0-D561-4152-5AB6-BAB581C5906C}"/>
          </ac:spMkLst>
        </pc:spChg>
      </pc:sldChg>
      <pc:sldChg chg="modSp">
        <pc:chgData name="Ellie Bloom" userId="S::ellie.bloom@london.gov.uk::cc97dbcd-6fae-492d-8f26-60e54cc9e974" providerId="AD" clId="Web-{A37C7033-6E49-F100-6F0B-2809880EF830}" dt="2024-07-30T15:05:37.500" v="8" actId="20577"/>
        <pc:sldMkLst>
          <pc:docMk/>
          <pc:sldMk cId="345402586" sldId="4530"/>
        </pc:sldMkLst>
        <pc:spChg chg="mod">
          <ac:chgData name="Ellie Bloom" userId="S::ellie.bloom@london.gov.uk::cc97dbcd-6fae-492d-8f26-60e54cc9e974" providerId="AD" clId="Web-{A37C7033-6E49-F100-6F0B-2809880EF830}" dt="2024-07-30T15:05:37.500" v="8" actId="20577"/>
          <ac:spMkLst>
            <pc:docMk/>
            <pc:sldMk cId="345402586" sldId="4530"/>
            <ac:spMk id="2" creationId="{BEDF80C0-9CFA-A15B-B423-9D38836C2091}"/>
          </ac:spMkLst>
        </pc:spChg>
      </pc:sldChg>
      <pc:sldChg chg="modSp">
        <pc:chgData name="Ellie Bloom" userId="S::ellie.bloom@london.gov.uk::cc97dbcd-6fae-492d-8f26-60e54cc9e974" providerId="AD" clId="Web-{A37C7033-6E49-F100-6F0B-2809880EF830}" dt="2024-07-30T15:06:24.267" v="15" actId="20577"/>
        <pc:sldMkLst>
          <pc:docMk/>
          <pc:sldMk cId="2922632215" sldId="4531"/>
        </pc:sldMkLst>
        <pc:spChg chg="mod">
          <ac:chgData name="Ellie Bloom" userId="S::ellie.bloom@london.gov.uk::cc97dbcd-6fae-492d-8f26-60e54cc9e974" providerId="AD" clId="Web-{A37C7033-6E49-F100-6F0B-2809880EF830}" dt="2024-07-30T15:06:24.267" v="15" actId="20577"/>
          <ac:spMkLst>
            <pc:docMk/>
            <pc:sldMk cId="2922632215" sldId="4531"/>
            <ac:spMk id="10" creationId="{487EB1BE-CAB0-B116-921D-4F442A523DF4}"/>
          </ac:spMkLst>
        </pc:spChg>
      </pc:sldChg>
      <pc:sldChg chg="modSp">
        <pc:chgData name="Ellie Bloom" userId="S::ellie.bloom@london.gov.uk::cc97dbcd-6fae-492d-8f26-60e54cc9e974" providerId="AD" clId="Web-{A37C7033-6E49-F100-6F0B-2809880EF830}" dt="2024-07-30T15:05:34.906" v="5" actId="1076"/>
        <pc:sldMkLst>
          <pc:docMk/>
          <pc:sldMk cId="3602740452" sldId="4532"/>
        </pc:sldMkLst>
        <pc:picChg chg="mod">
          <ac:chgData name="Ellie Bloom" userId="S::ellie.bloom@london.gov.uk::cc97dbcd-6fae-492d-8f26-60e54cc9e974" providerId="AD" clId="Web-{A37C7033-6E49-F100-6F0B-2809880EF830}" dt="2024-07-30T15:05:34.906" v="5" actId="1076"/>
          <ac:picMkLst>
            <pc:docMk/>
            <pc:sldMk cId="3602740452" sldId="4532"/>
            <ac:picMk id="9" creationId="{88460229-5C1B-D086-E655-F116C5DE64C1}"/>
          </ac:picMkLst>
        </pc:picChg>
      </pc:sldChg>
    </pc:docChg>
  </pc:docChgLst>
  <pc:docChgLst>
    <pc:chgData name="Billett, Julie" userId="S::julie.billett_dhsc.gov.uk#ext#@greaterlondonauthority.onmicrosoft.com::88af5e1f-859f-4f51-8d4f-ce1174dbd317" providerId="AD" clId="Web-{0004FFB6-540F-2346-6E11-DDA272731F1C}"/>
    <pc:docChg chg="mod">
      <pc:chgData name="Billett, Julie" userId="S::julie.billett_dhsc.gov.uk#ext#@greaterlondonauthority.onmicrosoft.com::88af5e1f-859f-4f51-8d4f-ce1174dbd317" providerId="AD" clId="Web-{0004FFB6-540F-2346-6E11-DDA272731F1C}" dt="2024-04-15T16:07:33.956" v="1"/>
      <pc:docMkLst>
        <pc:docMk/>
      </pc:docMkLst>
      <pc:sldChg chg="addCm">
        <pc:chgData name="Billett, Julie" userId="S::julie.billett_dhsc.gov.uk#ext#@greaterlondonauthority.onmicrosoft.com::88af5e1f-859f-4f51-8d4f-ce1174dbd317" providerId="AD" clId="Web-{0004FFB6-540F-2346-6E11-DDA272731F1C}" dt="2024-04-15T16:07:33.956" v="1"/>
        <pc:sldMkLst>
          <pc:docMk/>
          <pc:sldMk cId="239312784" sldId="4491"/>
        </pc:sldMkLst>
        <pc:extLst>
          <p:ext xmlns:p="http://schemas.openxmlformats.org/presentationml/2006/main" uri="{D6D511B9-2390-475A-947B-AFAB55BFBCF1}">
            <pc226:cmChg xmlns:pc226="http://schemas.microsoft.com/office/powerpoint/2022/06/main/command" chg="add">
              <pc226:chgData name="Billett, Julie" userId="S::julie.billett_dhsc.gov.uk#ext#@greaterlondonauthority.onmicrosoft.com::88af5e1f-859f-4f51-8d4f-ce1174dbd317" providerId="AD" clId="Web-{0004FFB6-540F-2346-6E11-DDA272731F1C}" dt="2024-04-15T16:07:33.956" v="1"/>
              <pc2:cmMkLst xmlns:pc2="http://schemas.microsoft.com/office/powerpoint/2019/9/main/command">
                <pc:docMk/>
                <pc:sldMk cId="239312784" sldId="4491"/>
                <pc2:cmMk id="{3F46A67E-B23B-4282-AF8E-CAA21F0A5BDD}"/>
              </pc2:cmMkLst>
            </pc226:cmChg>
          </p:ext>
        </pc:extLst>
      </pc:sldChg>
    </pc:docChg>
  </pc:docChgLst>
  <pc:docChgLst>
    <pc:chgData name="MacDonald, Huw" userId="S::huw.macdonald_dhsc.gov.uk#ext#@greaterlondonauthority.onmicrosoft.com::04f089ff-7ff7-4bcd-addf-5ea28adf25c9" providerId="AD" clId="Web-{EC414954-9FFB-329E-81FE-E13791B1F802}"/>
    <pc:docChg chg="modSld">
      <pc:chgData name="MacDonald, Huw" userId="S::huw.macdonald_dhsc.gov.uk#ext#@greaterlondonauthority.onmicrosoft.com::04f089ff-7ff7-4bcd-addf-5ea28adf25c9" providerId="AD" clId="Web-{EC414954-9FFB-329E-81FE-E13791B1F802}" dt="2024-04-23T08:39:58.798" v="80" actId="20577"/>
      <pc:docMkLst>
        <pc:docMk/>
      </pc:docMkLst>
      <pc:sldChg chg="modSp">
        <pc:chgData name="MacDonald, Huw" userId="S::huw.macdonald_dhsc.gov.uk#ext#@greaterlondonauthority.onmicrosoft.com::04f089ff-7ff7-4bcd-addf-5ea28adf25c9" providerId="AD" clId="Web-{EC414954-9FFB-329E-81FE-E13791B1F802}" dt="2024-04-23T08:39:58.798" v="80" actId="20577"/>
        <pc:sldMkLst>
          <pc:docMk/>
          <pc:sldMk cId="2046184716" sldId="4529"/>
        </pc:sldMkLst>
        <pc:spChg chg="mod">
          <ac:chgData name="MacDonald, Huw" userId="S::huw.macdonald_dhsc.gov.uk#ext#@greaterlondonauthority.onmicrosoft.com::04f089ff-7ff7-4bcd-addf-5ea28adf25c9" providerId="AD" clId="Web-{EC414954-9FFB-329E-81FE-E13791B1F802}" dt="2024-04-23T08:38:12.263" v="42" actId="20577"/>
          <ac:spMkLst>
            <pc:docMk/>
            <pc:sldMk cId="2046184716" sldId="4529"/>
            <ac:spMk id="10" creationId="{8EC9C2E3-7615-3628-9A0D-FF8CCC744451}"/>
          </ac:spMkLst>
        </pc:spChg>
        <pc:spChg chg="mod">
          <ac:chgData name="MacDonald, Huw" userId="S::huw.macdonald_dhsc.gov.uk#ext#@greaterlondonauthority.onmicrosoft.com::04f089ff-7ff7-4bcd-addf-5ea28adf25c9" providerId="AD" clId="Web-{EC414954-9FFB-329E-81FE-E13791B1F802}" dt="2024-04-23T08:39:58.798" v="80" actId="20577"/>
          <ac:spMkLst>
            <pc:docMk/>
            <pc:sldMk cId="2046184716" sldId="4529"/>
            <ac:spMk id="19" creationId="{7AB008F3-E5DC-9236-904F-A47B92DB5558}"/>
          </ac:spMkLst>
        </pc:spChg>
        <pc:spChg chg="mod">
          <ac:chgData name="MacDonald, Huw" userId="S::huw.macdonald_dhsc.gov.uk#ext#@greaterlondonauthority.onmicrosoft.com::04f089ff-7ff7-4bcd-addf-5ea28adf25c9" providerId="AD" clId="Web-{EC414954-9FFB-329E-81FE-E13791B1F802}" dt="2024-04-23T08:37:31.042" v="17" actId="20577"/>
          <ac:spMkLst>
            <pc:docMk/>
            <pc:sldMk cId="2046184716" sldId="4529"/>
            <ac:spMk id="20" creationId="{F41E2A33-73E4-C469-8E66-25DAFB3DFACE}"/>
          </ac:spMkLst>
        </pc:spChg>
      </pc:sldChg>
    </pc:docChg>
  </pc:docChgLst>
  <pc:docChgLst>
    <pc:chgData name="Ellie Bloom" userId="S::ellie.bloom@london.gov.uk::cc97dbcd-6fae-492d-8f26-60e54cc9e974" providerId="AD" clId="Web-{4DAD80EF-7BBD-8A79-17E2-6DCAC1E5A695}"/>
    <pc:docChg chg="addSld delSld modSld">
      <pc:chgData name="Ellie Bloom" userId="S::ellie.bloom@london.gov.uk::cc97dbcd-6fae-492d-8f26-60e54cc9e974" providerId="AD" clId="Web-{4DAD80EF-7BBD-8A79-17E2-6DCAC1E5A695}" dt="2024-07-31T09:17:56.534" v="5"/>
      <pc:docMkLst>
        <pc:docMk/>
      </pc:docMkLst>
      <pc:sldChg chg="del">
        <pc:chgData name="Ellie Bloom" userId="S::ellie.bloom@london.gov.uk::cc97dbcd-6fae-492d-8f26-60e54cc9e974" providerId="AD" clId="Web-{4DAD80EF-7BBD-8A79-17E2-6DCAC1E5A695}" dt="2024-07-31T09:17:33.563" v="2"/>
        <pc:sldMkLst>
          <pc:docMk/>
          <pc:sldMk cId="1085594362" sldId="4438"/>
        </pc:sldMkLst>
      </pc:sldChg>
      <pc:sldChg chg="del">
        <pc:chgData name="Ellie Bloom" userId="S::ellie.bloom@london.gov.uk::cc97dbcd-6fae-492d-8f26-60e54cc9e974" providerId="AD" clId="Web-{4DAD80EF-7BBD-8A79-17E2-6DCAC1E5A695}" dt="2024-07-31T09:17:56.534" v="5"/>
        <pc:sldMkLst>
          <pc:docMk/>
          <pc:sldMk cId="2277398561" sldId="4526"/>
        </pc:sldMkLst>
      </pc:sldChg>
      <pc:sldChg chg="modSp add">
        <pc:chgData name="Ellie Bloom" userId="S::ellie.bloom@london.gov.uk::cc97dbcd-6fae-492d-8f26-60e54cc9e974" providerId="AD" clId="Web-{4DAD80EF-7BBD-8A79-17E2-6DCAC1E5A695}" dt="2024-07-31T09:17:21.422" v="1" actId="20577"/>
        <pc:sldMkLst>
          <pc:docMk/>
          <pc:sldMk cId="3892948245" sldId="4535"/>
        </pc:sldMkLst>
        <pc:spChg chg="mod">
          <ac:chgData name="Ellie Bloom" userId="S::ellie.bloom@london.gov.uk::cc97dbcd-6fae-492d-8f26-60e54cc9e974" providerId="AD" clId="Web-{4DAD80EF-7BBD-8A79-17E2-6DCAC1E5A695}" dt="2024-07-31T09:17:21.422" v="1" actId="20577"/>
          <ac:spMkLst>
            <pc:docMk/>
            <pc:sldMk cId="3892948245" sldId="4535"/>
            <ac:spMk id="33" creationId="{DB1AB912-F8CC-0541-AED2-082E4223B659}"/>
          </ac:spMkLst>
        </pc:spChg>
      </pc:sldChg>
      <pc:sldChg chg="modSp add">
        <pc:chgData name="Ellie Bloom" userId="S::ellie.bloom@london.gov.uk::cc97dbcd-6fae-492d-8f26-60e54cc9e974" providerId="AD" clId="Web-{4DAD80EF-7BBD-8A79-17E2-6DCAC1E5A695}" dt="2024-07-31T09:17:54.440" v="4" actId="20577"/>
        <pc:sldMkLst>
          <pc:docMk/>
          <pc:sldMk cId="160338226" sldId="4536"/>
        </pc:sldMkLst>
        <pc:spChg chg="mod">
          <ac:chgData name="Ellie Bloom" userId="S::ellie.bloom@london.gov.uk::cc97dbcd-6fae-492d-8f26-60e54cc9e974" providerId="AD" clId="Web-{4DAD80EF-7BBD-8A79-17E2-6DCAC1E5A695}" dt="2024-07-31T09:17:54.440" v="4" actId="20577"/>
          <ac:spMkLst>
            <pc:docMk/>
            <pc:sldMk cId="160338226" sldId="4536"/>
            <ac:spMk id="13" creationId="{620BB78F-C9DC-BC46-91C5-52E6C61465C4}"/>
          </ac:spMkLst>
        </pc:spChg>
      </pc:sldChg>
    </pc:docChg>
  </pc:docChgLst>
  <pc:docChgLst>
    <pc:chgData name="MacDonald, Huw" userId="74045476-16c4-453d-ac00-a48957556bf5" providerId="ADAL" clId="{033FBF52-2DF4-4152-8106-D8423388C608}"/>
    <pc:docChg chg="undo redo custSel addSld delSld modSld">
      <pc:chgData name="MacDonald, Huw" userId="74045476-16c4-453d-ac00-a48957556bf5" providerId="ADAL" clId="{033FBF52-2DF4-4152-8106-D8423388C608}" dt="2024-05-20T13:28:28.362" v="1272" actId="255"/>
      <pc:docMkLst>
        <pc:docMk/>
      </pc:docMkLst>
      <pc:sldChg chg="modSp mod setBg">
        <pc:chgData name="MacDonald, Huw" userId="74045476-16c4-453d-ac00-a48957556bf5" providerId="ADAL" clId="{033FBF52-2DF4-4152-8106-D8423388C608}" dt="2024-03-20T16:51:40.017" v="395" actId="1582"/>
        <pc:sldMkLst>
          <pc:docMk/>
          <pc:sldMk cId="975588414" sldId="4330"/>
        </pc:sldMkLst>
        <pc:spChg chg="mod">
          <ac:chgData name="MacDonald, Huw" userId="74045476-16c4-453d-ac00-a48957556bf5" providerId="ADAL" clId="{033FBF52-2DF4-4152-8106-D8423388C608}" dt="2024-03-20T16:51:31.419" v="393" actId="207"/>
          <ac:spMkLst>
            <pc:docMk/>
            <pc:sldMk cId="975588414" sldId="4330"/>
            <ac:spMk id="238" creationId="{00000000-0000-0000-0000-000000000000}"/>
          </ac:spMkLst>
        </pc:spChg>
        <pc:cxnChg chg="mod">
          <ac:chgData name="MacDonald, Huw" userId="74045476-16c4-453d-ac00-a48957556bf5" providerId="ADAL" clId="{033FBF52-2DF4-4152-8106-D8423388C608}" dt="2024-03-20T16:51:40.017" v="395" actId="1582"/>
          <ac:cxnSpMkLst>
            <pc:docMk/>
            <pc:sldMk cId="975588414" sldId="4330"/>
            <ac:cxnSpMk id="242" creationId="{00000000-0000-0000-0000-000000000000}"/>
          </ac:cxnSpMkLst>
        </pc:cxnChg>
      </pc:sldChg>
      <pc:sldChg chg="addSp delSp modSp mod">
        <pc:chgData name="MacDonald, Huw" userId="74045476-16c4-453d-ac00-a48957556bf5" providerId="ADAL" clId="{033FBF52-2DF4-4152-8106-D8423388C608}" dt="2024-05-07T10:28:24.666" v="1124"/>
        <pc:sldMkLst>
          <pc:docMk/>
          <pc:sldMk cId="3779824878" sldId="4429"/>
        </pc:sldMkLst>
        <pc:spChg chg="mod">
          <ac:chgData name="MacDonald, Huw" userId="74045476-16c4-453d-ac00-a48957556bf5" providerId="ADAL" clId="{033FBF52-2DF4-4152-8106-D8423388C608}" dt="2024-03-20T16:53:24.372" v="414" actId="20577"/>
          <ac:spMkLst>
            <pc:docMk/>
            <pc:sldMk cId="3779824878" sldId="4429"/>
            <ac:spMk id="229" creationId="{00000000-0000-0000-0000-000000000000}"/>
          </ac:spMkLst>
        </pc:spChg>
        <pc:picChg chg="add mod">
          <ac:chgData name="MacDonald, Huw" userId="74045476-16c4-453d-ac00-a48957556bf5" providerId="ADAL" clId="{033FBF52-2DF4-4152-8106-D8423388C608}" dt="2024-05-07T10:28:24.666" v="1124"/>
          <ac:picMkLst>
            <pc:docMk/>
            <pc:sldMk cId="3779824878" sldId="4429"/>
            <ac:picMk id="2" creationId="{3B8BC698-A725-B3E4-EFF9-C13CA6BA5940}"/>
          </ac:picMkLst>
        </pc:picChg>
        <pc:picChg chg="del">
          <ac:chgData name="MacDonald, Huw" userId="74045476-16c4-453d-ac00-a48957556bf5" providerId="ADAL" clId="{033FBF52-2DF4-4152-8106-D8423388C608}" dt="2024-05-07T10:28:23.717" v="1123" actId="478"/>
          <ac:picMkLst>
            <pc:docMk/>
            <pc:sldMk cId="3779824878" sldId="4429"/>
            <ac:picMk id="3" creationId="{91814371-FF36-9B63-AF77-DEDE5BD2D7B5}"/>
          </ac:picMkLst>
        </pc:picChg>
        <pc:picChg chg="add mod">
          <ac:chgData name="MacDonald, Huw" userId="74045476-16c4-453d-ac00-a48957556bf5" providerId="ADAL" clId="{033FBF52-2DF4-4152-8106-D8423388C608}" dt="2024-05-07T10:28:24.666" v="1124"/>
          <ac:picMkLst>
            <pc:docMk/>
            <pc:sldMk cId="3779824878" sldId="4429"/>
            <ac:picMk id="4" creationId="{3DF600EF-569C-C05B-DB9A-E309553D3606}"/>
          </ac:picMkLst>
        </pc:picChg>
        <pc:picChg chg="del">
          <ac:chgData name="MacDonald, Huw" userId="74045476-16c4-453d-ac00-a48957556bf5" providerId="ADAL" clId="{033FBF52-2DF4-4152-8106-D8423388C608}" dt="2024-05-07T10:28:23.717" v="1123" actId="478"/>
          <ac:picMkLst>
            <pc:docMk/>
            <pc:sldMk cId="3779824878" sldId="4429"/>
            <ac:picMk id="5" creationId="{7B12BC1E-1725-6D1B-1283-800B0BAEEC8B}"/>
          </ac:picMkLst>
        </pc:picChg>
        <pc:picChg chg="del">
          <ac:chgData name="MacDonald, Huw" userId="74045476-16c4-453d-ac00-a48957556bf5" providerId="ADAL" clId="{033FBF52-2DF4-4152-8106-D8423388C608}" dt="2024-05-07T10:28:23.717" v="1123" actId="478"/>
          <ac:picMkLst>
            <pc:docMk/>
            <pc:sldMk cId="3779824878" sldId="4429"/>
            <ac:picMk id="7" creationId="{657893C8-BF52-3B6E-E164-220AA7B8FE53}"/>
          </ac:picMkLst>
        </pc:picChg>
        <pc:picChg chg="add mod">
          <ac:chgData name="MacDonald, Huw" userId="74045476-16c4-453d-ac00-a48957556bf5" providerId="ADAL" clId="{033FBF52-2DF4-4152-8106-D8423388C608}" dt="2024-05-07T10:28:24.666" v="1124"/>
          <ac:picMkLst>
            <pc:docMk/>
            <pc:sldMk cId="3779824878" sldId="4429"/>
            <ac:picMk id="8" creationId="{3D90CCFA-4F82-5498-6391-670CFE9B6254}"/>
          </ac:picMkLst>
        </pc:picChg>
        <pc:picChg chg="add mod">
          <ac:chgData name="MacDonald, Huw" userId="74045476-16c4-453d-ac00-a48957556bf5" providerId="ADAL" clId="{033FBF52-2DF4-4152-8106-D8423388C608}" dt="2024-05-07T10:28:24.666" v="1124"/>
          <ac:picMkLst>
            <pc:docMk/>
            <pc:sldMk cId="3779824878" sldId="4429"/>
            <ac:picMk id="9" creationId="{9D83E6A6-82F3-318D-82CA-279FE23394C7}"/>
          </ac:picMkLst>
        </pc:picChg>
        <pc:picChg chg="add mod">
          <ac:chgData name="MacDonald, Huw" userId="74045476-16c4-453d-ac00-a48957556bf5" providerId="ADAL" clId="{033FBF52-2DF4-4152-8106-D8423388C608}" dt="2024-05-07T10:28:24.666" v="1124"/>
          <ac:picMkLst>
            <pc:docMk/>
            <pc:sldMk cId="3779824878" sldId="4429"/>
            <ac:picMk id="10" creationId="{DD8C9BDB-350D-C690-D40A-E666EC6B9968}"/>
          </ac:picMkLst>
        </pc:picChg>
        <pc:picChg chg="add mod">
          <ac:chgData name="MacDonald, Huw" userId="74045476-16c4-453d-ac00-a48957556bf5" providerId="ADAL" clId="{033FBF52-2DF4-4152-8106-D8423388C608}" dt="2024-05-07T10:28:24.666" v="1124"/>
          <ac:picMkLst>
            <pc:docMk/>
            <pc:sldMk cId="3779824878" sldId="4429"/>
            <ac:picMk id="11" creationId="{C8B398AA-68CC-D0A3-0A14-8D80FAAA7334}"/>
          </ac:picMkLst>
        </pc:picChg>
        <pc:picChg chg="del">
          <ac:chgData name="MacDonald, Huw" userId="74045476-16c4-453d-ac00-a48957556bf5" providerId="ADAL" clId="{033FBF52-2DF4-4152-8106-D8423388C608}" dt="2024-05-07T10:28:23.717" v="1123" actId="478"/>
          <ac:picMkLst>
            <pc:docMk/>
            <pc:sldMk cId="3779824878" sldId="4429"/>
            <ac:picMk id="14" creationId="{2B949CDE-1D9F-4B96-B931-164A46A91712}"/>
          </ac:picMkLst>
        </pc:picChg>
        <pc:picChg chg="del">
          <ac:chgData name="MacDonald, Huw" userId="74045476-16c4-453d-ac00-a48957556bf5" providerId="ADAL" clId="{033FBF52-2DF4-4152-8106-D8423388C608}" dt="2024-05-07T10:28:23.717" v="1123" actId="478"/>
          <ac:picMkLst>
            <pc:docMk/>
            <pc:sldMk cId="3779824878" sldId="4429"/>
            <ac:picMk id="1026" creationId="{5C2B5B13-AF92-C4C9-9EE2-E94B9525FEB2}"/>
          </ac:picMkLst>
        </pc:picChg>
      </pc:sldChg>
      <pc:sldChg chg="modSp mod setBg">
        <pc:chgData name="MacDonald, Huw" userId="74045476-16c4-453d-ac00-a48957556bf5" providerId="ADAL" clId="{033FBF52-2DF4-4152-8106-D8423388C608}" dt="2024-03-20T16:32:22.044" v="4" actId="207"/>
        <pc:sldMkLst>
          <pc:docMk/>
          <pc:sldMk cId="1100804969" sldId="4434"/>
        </pc:sldMkLst>
        <pc:spChg chg="mod">
          <ac:chgData name="MacDonald, Huw" userId="74045476-16c4-453d-ac00-a48957556bf5" providerId="ADAL" clId="{033FBF52-2DF4-4152-8106-D8423388C608}" dt="2024-03-20T16:31:06.497" v="1" actId="207"/>
          <ac:spMkLst>
            <pc:docMk/>
            <pc:sldMk cId="1100804969" sldId="4434"/>
            <ac:spMk id="3" creationId="{089AE876-A445-593B-CF7F-C5E85C19936A}"/>
          </ac:spMkLst>
        </pc:spChg>
        <pc:spChg chg="mod">
          <ac:chgData name="MacDonald, Huw" userId="74045476-16c4-453d-ac00-a48957556bf5" providerId="ADAL" clId="{033FBF52-2DF4-4152-8106-D8423388C608}" dt="2024-03-20T16:31:06.497" v="1" actId="207"/>
          <ac:spMkLst>
            <pc:docMk/>
            <pc:sldMk cId="1100804969" sldId="4434"/>
            <ac:spMk id="6" creationId="{CCBED9F3-B7AC-5717-77F7-9B50BDB934B9}"/>
          </ac:spMkLst>
        </pc:spChg>
        <pc:spChg chg="mod">
          <ac:chgData name="MacDonald, Huw" userId="74045476-16c4-453d-ac00-a48957556bf5" providerId="ADAL" clId="{033FBF52-2DF4-4152-8106-D8423388C608}" dt="2024-03-20T16:31:06.497" v="1" actId="207"/>
          <ac:spMkLst>
            <pc:docMk/>
            <pc:sldMk cId="1100804969" sldId="4434"/>
            <ac:spMk id="13" creationId="{728707B4-BA8E-9146-AB82-8B671E220E43}"/>
          </ac:spMkLst>
        </pc:spChg>
        <pc:spChg chg="mod">
          <ac:chgData name="MacDonald, Huw" userId="74045476-16c4-453d-ac00-a48957556bf5" providerId="ADAL" clId="{033FBF52-2DF4-4152-8106-D8423388C608}" dt="2024-03-20T16:32:22.044" v="4" actId="207"/>
          <ac:spMkLst>
            <pc:docMk/>
            <pc:sldMk cId="1100804969" sldId="4434"/>
            <ac:spMk id="19" creationId="{EBC3CB34-4D63-4FDE-A225-30C18FACDBA1}"/>
          </ac:spMkLst>
        </pc:spChg>
        <pc:cxnChg chg="mod">
          <ac:chgData name="MacDonald, Huw" userId="74045476-16c4-453d-ac00-a48957556bf5" providerId="ADAL" clId="{033FBF52-2DF4-4152-8106-D8423388C608}" dt="2024-03-20T16:31:15.752" v="3" actId="208"/>
          <ac:cxnSpMkLst>
            <pc:docMk/>
            <pc:sldMk cId="1100804969" sldId="4434"/>
            <ac:cxnSpMk id="11" creationId="{81595837-1FDF-8444-AA75-893C661313DC}"/>
          </ac:cxnSpMkLst>
        </pc:cxnChg>
      </pc:sldChg>
      <pc:sldChg chg="modSp mod">
        <pc:chgData name="MacDonald, Huw" userId="74045476-16c4-453d-ac00-a48957556bf5" providerId="ADAL" clId="{033FBF52-2DF4-4152-8106-D8423388C608}" dt="2024-03-20T16:32:35.608" v="7" actId="207"/>
        <pc:sldMkLst>
          <pc:docMk/>
          <pc:sldMk cId="1085594362" sldId="4438"/>
        </pc:sldMkLst>
        <pc:spChg chg="mod">
          <ac:chgData name="MacDonald, Huw" userId="74045476-16c4-453d-ac00-a48957556bf5" providerId="ADAL" clId="{033FBF52-2DF4-4152-8106-D8423388C608}" dt="2024-03-20T16:32:35.608" v="7" actId="207"/>
          <ac:spMkLst>
            <pc:docMk/>
            <pc:sldMk cId="1085594362" sldId="4438"/>
            <ac:spMk id="8" creationId="{F3CD24D3-3780-43A1-A867-2032CAAB0530}"/>
          </ac:spMkLst>
        </pc:spChg>
      </pc:sldChg>
      <pc:sldChg chg="modSp mod">
        <pc:chgData name="MacDonald, Huw" userId="74045476-16c4-453d-ac00-a48957556bf5" providerId="ADAL" clId="{033FBF52-2DF4-4152-8106-D8423388C608}" dt="2024-03-20T16:38:30.433" v="35" actId="20577"/>
        <pc:sldMkLst>
          <pc:docMk/>
          <pc:sldMk cId="2396891812" sldId="4479"/>
        </pc:sldMkLst>
        <pc:spChg chg="mod">
          <ac:chgData name="MacDonald, Huw" userId="74045476-16c4-453d-ac00-a48957556bf5" providerId="ADAL" clId="{033FBF52-2DF4-4152-8106-D8423388C608}" dt="2024-03-20T16:35:04.101" v="9" actId="207"/>
          <ac:spMkLst>
            <pc:docMk/>
            <pc:sldMk cId="2396891812" sldId="4479"/>
            <ac:spMk id="11" creationId="{D3BA56CD-E00B-4B65-BC8D-7A17E0AB83BF}"/>
          </ac:spMkLst>
        </pc:spChg>
        <pc:spChg chg="mod">
          <ac:chgData name="MacDonald, Huw" userId="74045476-16c4-453d-ac00-a48957556bf5" providerId="ADAL" clId="{033FBF52-2DF4-4152-8106-D8423388C608}" dt="2024-03-20T16:38:30.433" v="35" actId="20577"/>
          <ac:spMkLst>
            <pc:docMk/>
            <pc:sldMk cId="2396891812" sldId="4479"/>
            <ac:spMk id="40" creationId="{27B07B3D-F66A-9646-9C2D-95983657B7C2}"/>
          </ac:spMkLst>
        </pc:spChg>
      </pc:sldChg>
      <pc:sldChg chg="modSp mod delCm">
        <pc:chgData name="MacDonald, Huw" userId="74045476-16c4-453d-ac00-a48957556bf5" providerId="ADAL" clId="{033FBF52-2DF4-4152-8106-D8423388C608}" dt="2024-04-23T14:02:44.557" v="1122" actId="20577"/>
        <pc:sldMkLst>
          <pc:docMk/>
          <pc:sldMk cId="239312784" sldId="4491"/>
        </pc:sldMkLst>
        <pc:spChg chg="mod">
          <ac:chgData name="MacDonald, Huw" userId="74045476-16c4-453d-ac00-a48957556bf5" providerId="ADAL" clId="{033FBF52-2DF4-4152-8106-D8423388C608}" dt="2024-03-20T16:51:03.730" v="391" actId="207"/>
          <ac:spMkLst>
            <pc:docMk/>
            <pc:sldMk cId="239312784" sldId="4491"/>
            <ac:spMk id="10" creationId="{6115FFDB-56EA-4BB8-8D8C-F351B5E7EF8A}"/>
          </ac:spMkLst>
        </pc:spChg>
        <pc:spChg chg="mod">
          <ac:chgData name="MacDonald, Huw" userId="74045476-16c4-453d-ac00-a48957556bf5" providerId="ADAL" clId="{033FBF52-2DF4-4152-8106-D8423388C608}" dt="2024-04-23T14:02:44.557" v="1122" actId="20577"/>
          <ac:spMkLst>
            <pc:docMk/>
            <pc:sldMk cId="239312784" sldId="4491"/>
            <ac:spMk id="13" creationId="{905965EE-0FE6-76A0-1598-BFF18F9BBBA6}"/>
          </ac:spMkLst>
        </pc:spChg>
        <pc:spChg chg="mod">
          <ac:chgData name="MacDonald, Huw" userId="74045476-16c4-453d-ac00-a48957556bf5" providerId="ADAL" clId="{033FBF52-2DF4-4152-8106-D8423388C608}" dt="2024-04-23T09:06:32.705" v="1092" actId="20577"/>
          <ac:spMkLst>
            <pc:docMk/>
            <pc:sldMk cId="239312784" sldId="4491"/>
            <ac:spMk id="15" creationId="{0CE99314-1625-4866-BFEC-3D1E27FA19DA}"/>
          </ac:spMkLst>
        </pc:spChg>
        <pc:extLst>
          <p:ext xmlns:p="http://schemas.openxmlformats.org/presentationml/2006/main" uri="{D6D511B9-2390-475A-947B-AFAB55BFBCF1}">
            <pc226:cmChg xmlns:pc226="http://schemas.microsoft.com/office/powerpoint/2022/06/main/command" chg="del">
              <pc226:chgData name="MacDonald, Huw" userId="74045476-16c4-453d-ac00-a48957556bf5" providerId="ADAL" clId="{033FBF52-2DF4-4152-8106-D8423388C608}" dt="2024-04-23T12:20:35.664" v="1098"/>
              <pc2:cmMkLst xmlns:pc2="http://schemas.microsoft.com/office/powerpoint/2019/9/main/command">
                <pc:docMk/>
                <pc:sldMk cId="239312784" sldId="4491"/>
                <pc2:cmMk id="{3F46A67E-B23B-4282-AF8E-CAA21F0A5BDD}"/>
              </pc2:cmMkLst>
            </pc226:cmChg>
          </p:ext>
        </pc:extLst>
      </pc:sldChg>
      <pc:sldChg chg="delSp modSp add del mod">
        <pc:chgData name="MacDonald, Huw" userId="74045476-16c4-453d-ac00-a48957556bf5" providerId="ADAL" clId="{033FBF52-2DF4-4152-8106-D8423388C608}" dt="2024-03-20T16:49:14.991" v="364" actId="1035"/>
        <pc:sldMkLst>
          <pc:docMk/>
          <pc:sldMk cId="2786929002" sldId="4507"/>
        </pc:sldMkLst>
        <pc:spChg chg="del mod">
          <ac:chgData name="MacDonald, Huw" userId="74045476-16c4-453d-ac00-a48957556bf5" providerId="ADAL" clId="{033FBF52-2DF4-4152-8106-D8423388C608}" dt="2024-03-20T16:49:14.991" v="364" actId="1035"/>
          <ac:spMkLst>
            <pc:docMk/>
            <pc:sldMk cId="2786929002" sldId="4507"/>
            <ac:spMk id="5" creationId="{EEFE22A6-331D-F0CB-5F4C-83B9BD281E08}"/>
          </ac:spMkLst>
        </pc:spChg>
        <pc:spChg chg="mod">
          <ac:chgData name="MacDonald, Huw" userId="74045476-16c4-453d-ac00-a48957556bf5" providerId="ADAL" clId="{033FBF52-2DF4-4152-8106-D8423388C608}" dt="2024-03-20T16:48:57.732" v="355" actId="20577"/>
          <ac:spMkLst>
            <pc:docMk/>
            <pc:sldMk cId="2786929002" sldId="4507"/>
            <ac:spMk id="12" creationId="{F6EF6105-6889-53B4-B8E0-88ECB6BDC145}"/>
          </ac:spMkLst>
        </pc:spChg>
        <pc:spChg chg="del">
          <ac:chgData name="MacDonald, Huw" userId="74045476-16c4-453d-ac00-a48957556bf5" providerId="ADAL" clId="{033FBF52-2DF4-4152-8106-D8423388C608}" dt="2024-03-20T16:48:48.677" v="353" actId="478"/>
          <ac:spMkLst>
            <pc:docMk/>
            <pc:sldMk cId="2786929002" sldId="4507"/>
            <ac:spMk id="16" creationId="{4F82766A-D9A6-2523-D73A-BED384321B77}"/>
          </ac:spMkLst>
        </pc:spChg>
      </pc:sldChg>
      <pc:sldChg chg="modSp mod">
        <pc:chgData name="MacDonald, Huw" userId="74045476-16c4-453d-ac00-a48957556bf5" providerId="ADAL" clId="{033FBF52-2DF4-4152-8106-D8423388C608}" dt="2024-03-20T16:50:54.543" v="390" actId="207"/>
        <pc:sldMkLst>
          <pc:docMk/>
          <pc:sldMk cId="28648997" sldId="4508"/>
        </pc:sldMkLst>
        <pc:spChg chg="mod">
          <ac:chgData name="MacDonald, Huw" userId="74045476-16c4-453d-ac00-a48957556bf5" providerId="ADAL" clId="{033FBF52-2DF4-4152-8106-D8423388C608}" dt="2024-03-20T16:50:54.543" v="390" actId="207"/>
          <ac:spMkLst>
            <pc:docMk/>
            <pc:sldMk cId="28648997" sldId="4508"/>
            <ac:spMk id="16" creationId="{CA78107B-FE12-54B4-DFEC-12A4F9CF3BB5}"/>
          </ac:spMkLst>
        </pc:spChg>
      </pc:sldChg>
      <pc:sldChg chg="del">
        <pc:chgData name="MacDonald, Huw" userId="74045476-16c4-453d-ac00-a48957556bf5" providerId="ADAL" clId="{033FBF52-2DF4-4152-8106-D8423388C608}" dt="2024-03-20T16:39:54.875" v="107" actId="2696"/>
        <pc:sldMkLst>
          <pc:docMk/>
          <pc:sldMk cId="1198182124" sldId="4513"/>
        </pc:sldMkLst>
      </pc:sldChg>
      <pc:sldChg chg="addSp delSp modSp mod">
        <pc:chgData name="MacDonald, Huw" userId="74045476-16c4-453d-ac00-a48957556bf5" providerId="ADAL" clId="{033FBF52-2DF4-4152-8106-D8423388C608}" dt="2024-05-20T13:25:19.800" v="1179" actId="207"/>
        <pc:sldMkLst>
          <pc:docMk/>
          <pc:sldMk cId="3013540071" sldId="4514"/>
        </pc:sldMkLst>
        <pc:spChg chg="add mod">
          <ac:chgData name="MacDonald, Huw" userId="74045476-16c4-453d-ac00-a48957556bf5" providerId="ADAL" clId="{033FBF52-2DF4-4152-8106-D8423388C608}" dt="2024-03-20T17:22:15.736" v="462" actId="20577"/>
          <ac:spMkLst>
            <pc:docMk/>
            <pc:sldMk cId="3013540071" sldId="4514"/>
            <ac:spMk id="2" creationId="{D9E9F02A-1AFB-5342-B070-E93B2C4306BD}"/>
          </ac:spMkLst>
        </pc:spChg>
        <pc:spChg chg="del mod">
          <ac:chgData name="MacDonald, Huw" userId="74045476-16c4-453d-ac00-a48957556bf5" providerId="ADAL" clId="{033FBF52-2DF4-4152-8106-D8423388C608}" dt="2024-03-20T17:43:52.883" v="820" actId="478"/>
          <ac:spMkLst>
            <pc:docMk/>
            <pc:sldMk cId="3013540071" sldId="4514"/>
            <ac:spMk id="3" creationId="{EB2CFE28-A634-3840-F96E-AF4DA77C171F}"/>
          </ac:spMkLst>
        </pc:spChg>
        <pc:spChg chg="del mod">
          <ac:chgData name="MacDonald, Huw" userId="74045476-16c4-453d-ac00-a48957556bf5" providerId="ADAL" clId="{033FBF52-2DF4-4152-8106-D8423388C608}" dt="2024-03-20T16:40:36.415" v="114" actId="478"/>
          <ac:spMkLst>
            <pc:docMk/>
            <pc:sldMk cId="3013540071" sldId="4514"/>
            <ac:spMk id="7" creationId="{540057DC-D8F1-8C85-1AC7-33ABDC810106}"/>
          </ac:spMkLst>
        </pc:spChg>
        <pc:spChg chg="del mod">
          <ac:chgData name="MacDonald, Huw" userId="74045476-16c4-453d-ac00-a48957556bf5" providerId="ADAL" clId="{033FBF52-2DF4-4152-8106-D8423388C608}" dt="2024-03-20T17:43:50.382" v="819" actId="478"/>
          <ac:spMkLst>
            <pc:docMk/>
            <pc:sldMk cId="3013540071" sldId="4514"/>
            <ac:spMk id="9" creationId="{7888D090-3665-85EB-F488-D863D63FD48F}"/>
          </ac:spMkLst>
        </pc:spChg>
        <pc:spChg chg="add del mod">
          <ac:chgData name="MacDonald, Huw" userId="74045476-16c4-453d-ac00-a48957556bf5" providerId="ADAL" clId="{033FBF52-2DF4-4152-8106-D8423388C608}" dt="2024-03-20T17:40:21.131" v="815"/>
          <ac:spMkLst>
            <pc:docMk/>
            <pc:sldMk cId="3013540071" sldId="4514"/>
            <ac:spMk id="10" creationId="{C30E9460-D6E9-5A32-EADF-D7025C8257B3}"/>
          </ac:spMkLst>
        </pc:spChg>
        <pc:spChg chg="del mod">
          <ac:chgData name="MacDonald, Huw" userId="74045476-16c4-453d-ac00-a48957556bf5" providerId="ADAL" clId="{033FBF52-2DF4-4152-8106-D8423388C608}" dt="2024-03-20T17:43:52.883" v="820" actId="478"/>
          <ac:spMkLst>
            <pc:docMk/>
            <pc:sldMk cId="3013540071" sldId="4514"/>
            <ac:spMk id="11" creationId="{08EDF22F-FBE1-B314-2AF3-FAE09EACC906}"/>
          </ac:spMkLst>
        </pc:spChg>
        <pc:spChg chg="mod">
          <ac:chgData name="MacDonald, Huw" userId="74045476-16c4-453d-ac00-a48957556bf5" providerId="ADAL" clId="{033FBF52-2DF4-4152-8106-D8423388C608}" dt="2024-03-20T17:24:58.049" v="492" actId="14100"/>
          <ac:spMkLst>
            <pc:docMk/>
            <pc:sldMk cId="3013540071" sldId="4514"/>
            <ac:spMk id="13" creationId="{7B2002DD-C79A-91CC-DB46-AA991CA71A2D}"/>
          </ac:spMkLst>
        </pc:spChg>
        <pc:spChg chg="add mod">
          <ac:chgData name="MacDonald, Huw" userId="74045476-16c4-453d-ac00-a48957556bf5" providerId="ADAL" clId="{033FBF52-2DF4-4152-8106-D8423388C608}" dt="2024-05-20T13:25:19.800" v="1179" actId="207"/>
          <ac:spMkLst>
            <pc:docMk/>
            <pc:sldMk cId="3013540071" sldId="4514"/>
            <ac:spMk id="14" creationId="{C8692B2C-ACCB-CE6A-00EA-6488E99FC248}"/>
          </ac:spMkLst>
        </pc:spChg>
        <pc:spChg chg="add mod">
          <ac:chgData name="MacDonald, Huw" userId="74045476-16c4-453d-ac00-a48957556bf5" providerId="ADAL" clId="{033FBF52-2DF4-4152-8106-D8423388C608}" dt="2024-03-20T17:44:16.074" v="826" actId="20577"/>
          <ac:spMkLst>
            <pc:docMk/>
            <pc:sldMk cId="3013540071" sldId="4514"/>
            <ac:spMk id="15" creationId="{2EE48C31-01B8-9D9D-C137-AAFAB79F2D4D}"/>
          </ac:spMkLst>
        </pc:spChg>
        <pc:spChg chg="add mod">
          <ac:chgData name="MacDonald, Huw" userId="74045476-16c4-453d-ac00-a48957556bf5" providerId="ADAL" clId="{033FBF52-2DF4-4152-8106-D8423388C608}" dt="2024-05-20T13:25:07.613" v="1178" actId="1035"/>
          <ac:spMkLst>
            <pc:docMk/>
            <pc:sldMk cId="3013540071" sldId="4514"/>
            <ac:spMk id="18" creationId="{FEE2A9FB-079C-CFAF-B903-54117E1DA2F3}"/>
          </ac:spMkLst>
        </pc:spChg>
        <pc:picChg chg="add mod ord">
          <ac:chgData name="MacDonald, Huw" userId="74045476-16c4-453d-ac00-a48957556bf5" providerId="ADAL" clId="{033FBF52-2DF4-4152-8106-D8423388C608}" dt="2024-05-20T13:24:07.853" v="1136" actId="167"/>
          <ac:picMkLst>
            <pc:docMk/>
            <pc:sldMk cId="3013540071" sldId="4514"/>
            <ac:picMk id="3" creationId="{F4AA3093-69E3-8E74-4A49-727877304A39}"/>
          </ac:picMkLst>
        </pc:picChg>
        <pc:picChg chg="add del mod">
          <ac:chgData name="MacDonald, Huw" userId="74045476-16c4-453d-ac00-a48957556bf5" providerId="ADAL" clId="{033FBF52-2DF4-4152-8106-D8423388C608}" dt="2024-03-20T17:43:47.521" v="818" actId="478"/>
          <ac:picMkLst>
            <pc:docMk/>
            <pc:sldMk cId="3013540071" sldId="4514"/>
            <ac:picMk id="5" creationId="{A8CE07E1-4019-07B9-6409-F0EEFFC1F8DD}"/>
          </ac:picMkLst>
        </pc:picChg>
        <pc:picChg chg="add del mod">
          <ac:chgData name="MacDonald, Huw" userId="74045476-16c4-453d-ac00-a48957556bf5" providerId="ADAL" clId="{033FBF52-2DF4-4152-8106-D8423388C608}" dt="2024-05-20T13:24:10.209" v="1137" actId="478"/>
          <ac:picMkLst>
            <pc:docMk/>
            <pc:sldMk cId="3013540071" sldId="4514"/>
            <ac:picMk id="12" creationId="{859B8407-2E0E-B4A1-3C6F-917E36A124D5}"/>
          </ac:picMkLst>
        </pc:picChg>
        <pc:picChg chg="del mod">
          <ac:chgData name="MacDonald, Huw" userId="74045476-16c4-453d-ac00-a48957556bf5" providerId="ADAL" clId="{033FBF52-2DF4-4152-8106-D8423388C608}" dt="2024-03-20T17:43:50.382" v="819" actId="478"/>
          <ac:picMkLst>
            <pc:docMk/>
            <pc:sldMk cId="3013540071" sldId="4514"/>
            <ac:picMk id="1026" creationId="{0AE516BB-C21A-A842-BC42-E63E5A560F77}"/>
          </ac:picMkLst>
        </pc:picChg>
        <pc:cxnChg chg="del mod">
          <ac:chgData name="MacDonald, Huw" userId="74045476-16c4-453d-ac00-a48957556bf5" providerId="ADAL" clId="{033FBF52-2DF4-4152-8106-D8423388C608}" dt="2024-03-20T17:43:52.883" v="820" actId="478"/>
          <ac:cxnSpMkLst>
            <pc:docMk/>
            <pc:sldMk cId="3013540071" sldId="4514"/>
            <ac:cxnSpMk id="6" creationId="{E85F7653-B2FA-4FE9-5DAD-647FCBD59CC9}"/>
          </ac:cxnSpMkLst>
        </pc:cxnChg>
        <pc:cxnChg chg="del mod">
          <ac:chgData name="MacDonald, Huw" userId="74045476-16c4-453d-ac00-a48957556bf5" providerId="ADAL" clId="{033FBF52-2DF4-4152-8106-D8423388C608}" dt="2024-03-20T17:26:47.122" v="541" actId="478"/>
          <ac:cxnSpMkLst>
            <pc:docMk/>
            <pc:sldMk cId="3013540071" sldId="4514"/>
            <ac:cxnSpMk id="8" creationId="{A94AC735-B0D9-DB5F-B88E-E55B9E24B4CF}"/>
          </ac:cxnSpMkLst>
        </pc:cxnChg>
        <pc:cxnChg chg="add mod">
          <ac:chgData name="MacDonald, Huw" userId="74045476-16c4-453d-ac00-a48957556bf5" providerId="ADAL" clId="{033FBF52-2DF4-4152-8106-D8423388C608}" dt="2024-05-20T13:24:58.133" v="1160" actId="1035"/>
          <ac:cxnSpMkLst>
            <pc:docMk/>
            <pc:sldMk cId="3013540071" sldId="4514"/>
            <ac:cxnSpMk id="16" creationId="{DA37A7C0-40E8-343D-3FE5-3881E405D9E1}"/>
          </ac:cxnSpMkLst>
        </pc:cxnChg>
        <pc:cxnChg chg="add mod">
          <ac:chgData name="MacDonald, Huw" userId="74045476-16c4-453d-ac00-a48957556bf5" providerId="ADAL" clId="{033FBF52-2DF4-4152-8106-D8423388C608}" dt="2024-05-20T13:25:07.613" v="1178" actId="1035"/>
          <ac:cxnSpMkLst>
            <pc:docMk/>
            <pc:sldMk cId="3013540071" sldId="4514"/>
            <ac:cxnSpMk id="17" creationId="{267DB5BD-D69C-1614-4300-7009FCC78247}"/>
          </ac:cxnSpMkLst>
        </pc:cxnChg>
      </pc:sldChg>
      <pc:sldChg chg="addSp delSp modSp mod">
        <pc:chgData name="MacDonald, Huw" userId="74045476-16c4-453d-ac00-a48957556bf5" providerId="ADAL" clId="{033FBF52-2DF4-4152-8106-D8423388C608}" dt="2024-04-23T13:56:58.728" v="1103" actId="20577"/>
        <pc:sldMkLst>
          <pc:docMk/>
          <pc:sldMk cId="2455778675" sldId="4515"/>
        </pc:sldMkLst>
        <pc:spChg chg="mod">
          <ac:chgData name="MacDonald, Huw" userId="74045476-16c4-453d-ac00-a48957556bf5" providerId="ADAL" clId="{033FBF52-2DF4-4152-8106-D8423388C608}" dt="2024-04-23T13:56:58.728" v="1103" actId="20577"/>
          <ac:spMkLst>
            <pc:docMk/>
            <pc:sldMk cId="2455778675" sldId="4515"/>
            <ac:spMk id="3" creationId="{24346396-AF79-B36F-CFC3-C1DC66C27760}"/>
          </ac:spMkLst>
        </pc:spChg>
        <pc:spChg chg="add mod">
          <ac:chgData name="MacDonald, Huw" userId="74045476-16c4-453d-ac00-a48957556bf5" providerId="ADAL" clId="{033FBF52-2DF4-4152-8106-D8423388C608}" dt="2024-03-20T16:42:34.624" v="184" actId="1035"/>
          <ac:spMkLst>
            <pc:docMk/>
            <pc:sldMk cId="2455778675" sldId="4515"/>
            <ac:spMk id="4" creationId="{965848D7-61C4-B72E-C1F5-99438012C703}"/>
          </ac:spMkLst>
        </pc:spChg>
        <pc:spChg chg="del mod">
          <ac:chgData name="MacDonald, Huw" userId="74045476-16c4-453d-ac00-a48957556bf5" providerId="ADAL" clId="{033FBF52-2DF4-4152-8106-D8423388C608}" dt="2024-03-20T16:42:21.941" v="169" actId="478"/>
          <ac:spMkLst>
            <pc:docMk/>
            <pc:sldMk cId="2455778675" sldId="4515"/>
            <ac:spMk id="7" creationId="{540057DC-D8F1-8C85-1AC7-33ABDC810106}"/>
          </ac:spMkLst>
        </pc:spChg>
        <pc:spChg chg="mod">
          <ac:chgData name="MacDonald, Huw" userId="74045476-16c4-453d-ac00-a48957556bf5" providerId="ADAL" clId="{033FBF52-2DF4-4152-8106-D8423388C608}" dt="2024-03-20T16:41:58.284" v="164" actId="1036"/>
          <ac:spMkLst>
            <pc:docMk/>
            <pc:sldMk cId="2455778675" sldId="4515"/>
            <ac:spMk id="16" creationId="{14849CF2-6AD6-27CE-B345-F3499403DB8B}"/>
          </ac:spMkLst>
        </pc:spChg>
      </pc:sldChg>
      <pc:sldChg chg="addSp delSp modSp mod">
        <pc:chgData name="MacDonald, Huw" userId="74045476-16c4-453d-ac00-a48957556bf5" providerId="ADAL" clId="{033FBF52-2DF4-4152-8106-D8423388C608}" dt="2024-03-20T16:43:32.756" v="210" actId="1035"/>
        <pc:sldMkLst>
          <pc:docMk/>
          <pc:sldMk cId="345402586" sldId="4516"/>
        </pc:sldMkLst>
        <pc:spChg chg="del">
          <ac:chgData name="MacDonald, Huw" userId="74045476-16c4-453d-ac00-a48957556bf5" providerId="ADAL" clId="{033FBF52-2DF4-4152-8106-D8423388C608}" dt="2024-03-20T16:43:03.192" v="185" actId="478"/>
          <ac:spMkLst>
            <pc:docMk/>
            <pc:sldMk cId="345402586" sldId="4516"/>
            <ac:spMk id="3" creationId="{24346396-AF79-B36F-CFC3-C1DC66C27760}"/>
          </ac:spMkLst>
        </pc:spChg>
        <pc:spChg chg="add mod">
          <ac:chgData name="MacDonald, Huw" userId="74045476-16c4-453d-ac00-a48957556bf5" providerId="ADAL" clId="{033FBF52-2DF4-4152-8106-D8423388C608}" dt="2024-03-20T16:43:08.903" v="195" actId="1035"/>
          <ac:spMkLst>
            <pc:docMk/>
            <pc:sldMk cId="345402586" sldId="4516"/>
            <ac:spMk id="5" creationId="{199FE357-1D24-073D-0FE9-DC90EFC5DD38}"/>
          </ac:spMkLst>
        </pc:spChg>
        <pc:spChg chg="del mod">
          <ac:chgData name="MacDonald, Huw" userId="74045476-16c4-453d-ac00-a48957556bf5" providerId="ADAL" clId="{033FBF52-2DF4-4152-8106-D8423388C608}" dt="2024-03-20T16:43:20.297" v="197" actId="478"/>
          <ac:spMkLst>
            <pc:docMk/>
            <pc:sldMk cId="345402586" sldId="4516"/>
            <ac:spMk id="7" creationId="{540057DC-D8F1-8C85-1AC7-33ABDC810106}"/>
          </ac:spMkLst>
        </pc:spChg>
        <pc:spChg chg="add mod">
          <ac:chgData name="MacDonald, Huw" userId="74045476-16c4-453d-ac00-a48957556bf5" providerId="ADAL" clId="{033FBF52-2DF4-4152-8106-D8423388C608}" dt="2024-03-20T16:43:32.756" v="210" actId="1035"/>
          <ac:spMkLst>
            <pc:docMk/>
            <pc:sldMk cId="345402586" sldId="4516"/>
            <ac:spMk id="8" creationId="{6B892B2C-2AD7-6419-08C4-4717740D1F5E}"/>
          </ac:spMkLst>
        </pc:spChg>
      </pc:sldChg>
      <pc:sldChg chg="addSp delSp modSp mod">
        <pc:chgData name="MacDonald, Huw" userId="74045476-16c4-453d-ac00-a48957556bf5" providerId="ADAL" clId="{033FBF52-2DF4-4152-8106-D8423388C608}" dt="2024-03-20T17:44:44.255" v="840" actId="1035"/>
        <pc:sldMkLst>
          <pc:docMk/>
          <pc:sldMk cId="3124515555" sldId="4517"/>
        </pc:sldMkLst>
        <pc:spChg chg="del mod">
          <ac:chgData name="MacDonald, Huw" userId="74045476-16c4-453d-ac00-a48957556bf5" providerId="ADAL" clId="{033FBF52-2DF4-4152-8106-D8423388C608}" dt="2024-03-20T17:44:36.011" v="827" actId="478"/>
          <ac:spMkLst>
            <pc:docMk/>
            <pc:sldMk cId="3124515555" sldId="4517"/>
            <ac:spMk id="3" creationId="{0BA8D10A-0BB6-0EB5-C9FD-602E2D4E718B}"/>
          </ac:spMkLst>
        </pc:spChg>
        <pc:spChg chg="add mod">
          <ac:chgData name="MacDonald, Huw" userId="74045476-16c4-453d-ac00-a48957556bf5" providerId="ADAL" clId="{033FBF52-2DF4-4152-8106-D8423388C608}" dt="2024-03-20T16:43:54.493" v="229" actId="1035"/>
          <ac:spMkLst>
            <pc:docMk/>
            <pc:sldMk cId="3124515555" sldId="4517"/>
            <ac:spMk id="4" creationId="{02CE9F2D-C4A5-0A77-34C1-CFE178ED44D8}"/>
          </ac:spMkLst>
        </pc:spChg>
        <pc:spChg chg="add mod">
          <ac:chgData name="MacDonald, Huw" userId="74045476-16c4-453d-ac00-a48957556bf5" providerId="ADAL" clId="{033FBF52-2DF4-4152-8106-D8423388C608}" dt="2024-03-20T17:44:44.255" v="840" actId="1035"/>
          <ac:spMkLst>
            <pc:docMk/>
            <pc:sldMk cId="3124515555" sldId="4517"/>
            <ac:spMk id="5" creationId="{4B20366E-C2CD-5F36-84ED-1052F1C8DF7D}"/>
          </ac:spMkLst>
        </pc:spChg>
        <pc:spChg chg="del mod">
          <ac:chgData name="MacDonald, Huw" userId="74045476-16c4-453d-ac00-a48957556bf5" providerId="ADAL" clId="{033FBF52-2DF4-4152-8106-D8423388C608}" dt="2024-03-20T16:43:42.541" v="212" actId="478"/>
          <ac:spMkLst>
            <pc:docMk/>
            <pc:sldMk cId="3124515555" sldId="4517"/>
            <ac:spMk id="7" creationId="{540057DC-D8F1-8C85-1AC7-33ABDC810106}"/>
          </ac:spMkLst>
        </pc:spChg>
        <pc:spChg chg="mod">
          <ac:chgData name="MacDonald, Huw" userId="74045476-16c4-453d-ac00-a48957556bf5" providerId="ADAL" clId="{033FBF52-2DF4-4152-8106-D8423388C608}" dt="2024-03-20T17:44:44.255" v="840" actId="1035"/>
          <ac:spMkLst>
            <pc:docMk/>
            <pc:sldMk cId="3124515555" sldId="4517"/>
            <ac:spMk id="10" creationId="{487EB1BE-CAB0-B116-921D-4F442A523DF4}"/>
          </ac:spMkLst>
        </pc:spChg>
        <pc:picChg chg="mod">
          <ac:chgData name="MacDonald, Huw" userId="74045476-16c4-453d-ac00-a48957556bf5" providerId="ADAL" clId="{033FBF52-2DF4-4152-8106-D8423388C608}" dt="2024-03-20T17:44:44.255" v="840" actId="1035"/>
          <ac:picMkLst>
            <pc:docMk/>
            <pc:sldMk cId="3124515555" sldId="4517"/>
            <ac:picMk id="6" creationId="{73B6C174-A17C-7D6A-6478-34372A736DD7}"/>
          </ac:picMkLst>
        </pc:picChg>
        <pc:picChg chg="mod">
          <ac:chgData name="MacDonald, Huw" userId="74045476-16c4-453d-ac00-a48957556bf5" providerId="ADAL" clId="{033FBF52-2DF4-4152-8106-D8423388C608}" dt="2024-03-20T17:44:44.255" v="840" actId="1035"/>
          <ac:picMkLst>
            <pc:docMk/>
            <pc:sldMk cId="3124515555" sldId="4517"/>
            <ac:picMk id="9" creationId="{FE0B96DD-146E-BE75-383A-29DAC802CFC9}"/>
          </ac:picMkLst>
        </pc:picChg>
      </pc:sldChg>
      <pc:sldChg chg="addSp delSp modSp mod">
        <pc:chgData name="MacDonald, Huw" userId="74045476-16c4-453d-ac00-a48957556bf5" providerId="ADAL" clId="{033FBF52-2DF4-4152-8106-D8423388C608}" dt="2024-04-23T14:00:10.866" v="1111" actId="20578"/>
        <pc:sldMkLst>
          <pc:docMk/>
          <pc:sldMk cId="1345539967" sldId="4518"/>
        </pc:sldMkLst>
        <pc:spChg chg="del">
          <ac:chgData name="MacDonald, Huw" userId="74045476-16c4-453d-ac00-a48957556bf5" providerId="ADAL" clId="{033FBF52-2DF4-4152-8106-D8423388C608}" dt="2024-03-20T16:44:16.449" v="230" actId="478"/>
          <ac:spMkLst>
            <pc:docMk/>
            <pc:sldMk cId="1345539967" sldId="4518"/>
            <ac:spMk id="3" creationId="{63D6DEA0-D561-4152-5AB6-BAB581C5906C}"/>
          </ac:spMkLst>
        </pc:spChg>
        <pc:spChg chg="add mod">
          <ac:chgData name="MacDonald, Huw" userId="74045476-16c4-453d-ac00-a48957556bf5" providerId="ADAL" clId="{033FBF52-2DF4-4152-8106-D8423388C608}" dt="2024-04-23T14:00:10.866" v="1111" actId="20578"/>
          <ac:spMkLst>
            <pc:docMk/>
            <pc:sldMk cId="1345539967" sldId="4518"/>
            <ac:spMk id="4" creationId="{0D077C89-F593-4A2A-23F9-4ABDA85DF544}"/>
          </ac:spMkLst>
        </pc:spChg>
        <pc:spChg chg="add mod">
          <ac:chgData name="MacDonald, Huw" userId="74045476-16c4-453d-ac00-a48957556bf5" providerId="ADAL" clId="{033FBF52-2DF4-4152-8106-D8423388C608}" dt="2024-03-20T16:44:38.856" v="262" actId="1035"/>
          <ac:spMkLst>
            <pc:docMk/>
            <pc:sldMk cId="1345539967" sldId="4518"/>
            <ac:spMk id="5" creationId="{F3F004C5-A027-F94C-DEE5-0F40D86C26A4}"/>
          </ac:spMkLst>
        </pc:spChg>
        <pc:spChg chg="del">
          <ac:chgData name="MacDonald, Huw" userId="74045476-16c4-453d-ac00-a48957556bf5" providerId="ADAL" clId="{033FBF52-2DF4-4152-8106-D8423388C608}" dt="2024-03-20T16:44:26.769" v="244" actId="478"/>
          <ac:spMkLst>
            <pc:docMk/>
            <pc:sldMk cId="1345539967" sldId="4518"/>
            <ac:spMk id="7" creationId="{540057DC-D8F1-8C85-1AC7-33ABDC810106}"/>
          </ac:spMkLst>
        </pc:spChg>
      </pc:sldChg>
      <pc:sldChg chg="addSp delSp modSp mod">
        <pc:chgData name="MacDonald, Huw" userId="74045476-16c4-453d-ac00-a48957556bf5" providerId="ADAL" clId="{033FBF52-2DF4-4152-8106-D8423388C608}" dt="2024-04-23T14:02:00.514" v="1115" actId="20577"/>
        <pc:sldMkLst>
          <pc:docMk/>
          <pc:sldMk cId="2993881034" sldId="4519"/>
        </pc:sldMkLst>
        <pc:spChg chg="mod">
          <ac:chgData name="MacDonald, Huw" userId="74045476-16c4-453d-ac00-a48957556bf5" providerId="ADAL" clId="{033FBF52-2DF4-4152-8106-D8423388C608}" dt="2024-04-23T14:02:00.514" v="1115" actId="20577"/>
          <ac:spMkLst>
            <pc:docMk/>
            <pc:sldMk cId="2993881034" sldId="4519"/>
            <ac:spMk id="3" creationId="{63D6DEA0-D561-4152-5AB6-BAB581C5906C}"/>
          </ac:spMkLst>
        </pc:spChg>
        <pc:spChg chg="add mod">
          <ac:chgData name="MacDonald, Huw" userId="74045476-16c4-453d-ac00-a48957556bf5" providerId="ADAL" clId="{033FBF52-2DF4-4152-8106-D8423388C608}" dt="2024-03-20T16:46:01.426" v="316" actId="1035"/>
          <ac:spMkLst>
            <pc:docMk/>
            <pc:sldMk cId="2993881034" sldId="4519"/>
            <ac:spMk id="4" creationId="{1A5C73D1-D2D3-D7B3-AC48-DCA7EFD1DFD3}"/>
          </ac:spMkLst>
        </pc:spChg>
        <pc:spChg chg="del">
          <ac:chgData name="MacDonald, Huw" userId="74045476-16c4-453d-ac00-a48957556bf5" providerId="ADAL" clId="{033FBF52-2DF4-4152-8106-D8423388C608}" dt="2024-03-20T16:45:51.779" v="301" actId="478"/>
          <ac:spMkLst>
            <pc:docMk/>
            <pc:sldMk cId="2993881034" sldId="4519"/>
            <ac:spMk id="7" creationId="{540057DC-D8F1-8C85-1AC7-33ABDC810106}"/>
          </ac:spMkLst>
        </pc:spChg>
        <pc:spChg chg="mod">
          <ac:chgData name="MacDonald, Huw" userId="74045476-16c4-453d-ac00-a48957556bf5" providerId="ADAL" clId="{033FBF52-2DF4-4152-8106-D8423388C608}" dt="2024-03-20T16:47:44.391" v="326" actId="1035"/>
          <ac:spMkLst>
            <pc:docMk/>
            <pc:sldMk cId="2993881034" sldId="4519"/>
            <ac:spMk id="8" creationId="{B94D4BAA-7A30-1422-D8FC-39D8DE22CD12}"/>
          </ac:spMkLst>
        </pc:spChg>
      </pc:sldChg>
      <pc:sldChg chg="addSp delSp modSp mod">
        <pc:chgData name="MacDonald, Huw" userId="74045476-16c4-453d-ac00-a48957556bf5" providerId="ADAL" clId="{033FBF52-2DF4-4152-8106-D8423388C608}" dt="2024-03-20T16:48:21.702" v="349" actId="1036"/>
        <pc:sldMkLst>
          <pc:docMk/>
          <pc:sldMk cId="2253674681" sldId="4520"/>
        </pc:sldMkLst>
        <pc:spChg chg="mod">
          <ac:chgData name="MacDonald, Huw" userId="74045476-16c4-453d-ac00-a48957556bf5" providerId="ADAL" clId="{033FBF52-2DF4-4152-8106-D8423388C608}" dt="2024-03-20T16:48:21.702" v="349" actId="1036"/>
          <ac:spMkLst>
            <pc:docMk/>
            <pc:sldMk cId="2253674681" sldId="4520"/>
            <ac:spMk id="3" creationId="{24346396-AF79-B36F-CFC3-C1DC66C27760}"/>
          </ac:spMkLst>
        </pc:spChg>
        <pc:spChg chg="add mod">
          <ac:chgData name="MacDonald, Huw" userId="74045476-16c4-453d-ac00-a48957556bf5" providerId="ADAL" clId="{033FBF52-2DF4-4152-8106-D8423388C608}" dt="2024-03-20T16:48:17.028" v="343" actId="1035"/>
          <ac:spMkLst>
            <pc:docMk/>
            <pc:sldMk cId="2253674681" sldId="4520"/>
            <ac:spMk id="4" creationId="{F7B3C09D-953B-0D76-4946-87E8CAA02AAC}"/>
          </ac:spMkLst>
        </pc:spChg>
        <pc:spChg chg="del">
          <ac:chgData name="MacDonald, Huw" userId="74045476-16c4-453d-ac00-a48957556bf5" providerId="ADAL" clId="{033FBF52-2DF4-4152-8106-D8423388C608}" dt="2024-03-20T16:47:48.870" v="327" actId="478"/>
          <ac:spMkLst>
            <pc:docMk/>
            <pc:sldMk cId="2253674681" sldId="4520"/>
            <ac:spMk id="7" creationId="{540057DC-D8F1-8C85-1AC7-33ABDC810106}"/>
          </ac:spMkLst>
        </pc:spChg>
        <pc:spChg chg="mod">
          <ac:chgData name="MacDonald, Huw" userId="74045476-16c4-453d-ac00-a48957556bf5" providerId="ADAL" clId="{033FBF52-2DF4-4152-8106-D8423388C608}" dt="2024-03-20T16:48:21.702" v="349" actId="1036"/>
          <ac:spMkLst>
            <pc:docMk/>
            <pc:sldMk cId="2253674681" sldId="4520"/>
            <ac:spMk id="16" creationId="{8541EAD1-4EFE-2E1A-7F75-5FF8E1BBE511}"/>
          </ac:spMkLst>
        </pc:spChg>
        <pc:grpChg chg="mod">
          <ac:chgData name="MacDonald, Huw" userId="74045476-16c4-453d-ac00-a48957556bf5" providerId="ADAL" clId="{033FBF52-2DF4-4152-8106-D8423388C608}" dt="2024-03-20T16:48:21.702" v="349" actId="1036"/>
          <ac:grpSpMkLst>
            <pc:docMk/>
            <pc:sldMk cId="2253674681" sldId="4520"/>
            <ac:grpSpMk id="17" creationId="{283639FE-3C18-A403-34CC-35B3FD8B4DBA}"/>
          </ac:grpSpMkLst>
        </pc:grpChg>
      </pc:sldChg>
      <pc:sldChg chg="addSp delSp modSp del mod">
        <pc:chgData name="MacDonald, Huw" userId="74045476-16c4-453d-ac00-a48957556bf5" providerId="ADAL" clId="{033FBF52-2DF4-4152-8106-D8423388C608}" dt="2024-05-20T13:27:48.834" v="1191" actId="47"/>
        <pc:sldMkLst>
          <pc:docMk/>
          <pc:sldMk cId="138923329" sldId="4521"/>
        </pc:sldMkLst>
        <pc:spChg chg="add del mod">
          <ac:chgData name="MacDonald, Huw" userId="74045476-16c4-453d-ac00-a48957556bf5" providerId="ADAL" clId="{033FBF52-2DF4-4152-8106-D8423388C608}" dt="2024-03-20T16:49:50.844" v="367" actId="478"/>
          <ac:spMkLst>
            <pc:docMk/>
            <pc:sldMk cId="138923329" sldId="4521"/>
            <ac:spMk id="3" creationId="{7F910CD0-1147-00C2-E86D-6CC139CB172B}"/>
          </ac:spMkLst>
        </pc:spChg>
        <pc:spChg chg="add mod">
          <ac:chgData name="MacDonald, Huw" userId="74045476-16c4-453d-ac00-a48957556bf5" providerId="ADAL" clId="{033FBF52-2DF4-4152-8106-D8423388C608}" dt="2024-03-20T16:50:48.621" v="388" actId="207"/>
          <ac:spMkLst>
            <pc:docMk/>
            <pc:sldMk cId="138923329" sldId="4521"/>
            <ac:spMk id="5" creationId="{8432E0B7-8022-3811-A275-E4F2708AE3AC}"/>
          </ac:spMkLst>
        </pc:spChg>
        <pc:spChg chg="add mod">
          <ac:chgData name="MacDonald, Huw" userId="74045476-16c4-453d-ac00-a48957556bf5" providerId="ADAL" clId="{033FBF52-2DF4-4152-8106-D8423388C608}" dt="2024-03-20T16:49:55.682" v="380" actId="1035"/>
          <ac:spMkLst>
            <pc:docMk/>
            <pc:sldMk cId="138923329" sldId="4521"/>
            <ac:spMk id="6" creationId="{5C0F9464-5A7F-0455-974D-97D46E98342F}"/>
          </ac:spMkLst>
        </pc:spChg>
        <pc:spChg chg="mod">
          <ac:chgData name="MacDonald, Huw" userId="74045476-16c4-453d-ac00-a48957556bf5" providerId="ADAL" clId="{033FBF52-2DF4-4152-8106-D8423388C608}" dt="2024-03-20T16:49:58.389" v="381" actId="404"/>
          <ac:spMkLst>
            <pc:docMk/>
            <pc:sldMk cId="138923329" sldId="4521"/>
            <ac:spMk id="11" creationId="{09B0B11B-4B2C-79B6-E1E3-2AFB2A316B08}"/>
          </ac:spMkLst>
        </pc:spChg>
        <pc:spChg chg="del">
          <ac:chgData name="MacDonald, Huw" userId="74045476-16c4-453d-ac00-a48957556bf5" providerId="ADAL" clId="{033FBF52-2DF4-4152-8106-D8423388C608}" dt="2024-03-20T16:49:46.682" v="365" actId="478"/>
          <ac:spMkLst>
            <pc:docMk/>
            <pc:sldMk cId="138923329" sldId="4521"/>
            <ac:spMk id="13" creationId="{905965EE-0FE6-76A0-1598-BFF18F9BBBA6}"/>
          </ac:spMkLst>
        </pc:spChg>
        <pc:spChg chg="del">
          <ac:chgData name="MacDonald, Huw" userId="74045476-16c4-453d-ac00-a48957556bf5" providerId="ADAL" clId="{033FBF52-2DF4-4152-8106-D8423388C608}" dt="2024-03-20T16:49:48.324" v="366" actId="478"/>
          <ac:spMkLst>
            <pc:docMk/>
            <pc:sldMk cId="138923329" sldId="4521"/>
            <ac:spMk id="30" creationId="{23A2DC08-ACBF-814F-AB3C-4F7FFB9830CA}"/>
          </ac:spMkLst>
        </pc:spChg>
        <pc:picChg chg="mod">
          <ac:chgData name="MacDonald, Huw" userId="74045476-16c4-453d-ac00-a48957556bf5" providerId="ADAL" clId="{033FBF52-2DF4-4152-8106-D8423388C608}" dt="2024-03-20T16:50:01.263" v="386" actId="1035"/>
          <ac:picMkLst>
            <pc:docMk/>
            <pc:sldMk cId="138923329" sldId="4521"/>
            <ac:picMk id="4" creationId="{2DFED945-455D-5572-1F94-F857A27A0D23}"/>
          </ac:picMkLst>
        </pc:picChg>
      </pc:sldChg>
      <pc:sldChg chg="addSp delSp modSp mod">
        <pc:chgData name="MacDonald, Huw" userId="74045476-16c4-453d-ac00-a48957556bf5" providerId="ADAL" clId="{033FBF52-2DF4-4152-8106-D8423388C608}" dt="2024-04-23T08:54:24.948" v="848"/>
        <pc:sldMkLst>
          <pc:docMk/>
          <pc:sldMk cId="2277398561" sldId="4526"/>
        </pc:sldMkLst>
        <pc:spChg chg="del">
          <ac:chgData name="MacDonald, Huw" userId="74045476-16c4-453d-ac00-a48957556bf5" providerId="ADAL" clId="{033FBF52-2DF4-4152-8106-D8423388C608}" dt="2024-04-23T08:54:23.277" v="847" actId="478"/>
          <ac:spMkLst>
            <pc:docMk/>
            <pc:sldMk cId="2277398561" sldId="4526"/>
            <ac:spMk id="2" creationId="{C033B8C3-2C6B-EA33-A8B6-A1000F2BF771}"/>
          </ac:spMkLst>
        </pc:spChg>
        <pc:spChg chg="add mod">
          <ac:chgData name="MacDonald, Huw" userId="74045476-16c4-453d-ac00-a48957556bf5" providerId="ADAL" clId="{033FBF52-2DF4-4152-8106-D8423388C608}" dt="2024-04-23T08:54:24.948" v="848"/>
          <ac:spMkLst>
            <pc:docMk/>
            <pc:sldMk cId="2277398561" sldId="4526"/>
            <ac:spMk id="3" creationId="{7D9A9DE4-132B-0719-84B7-D2EE3D263272}"/>
          </ac:spMkLst>
        </pc:spChg>
        <pc:spChg chg="mod">
          <ac:chgData name="MacDonald, Huw" userId="74045476-16c4-453d-ac00-a48957556bf5" providerId="ADAL" clId="{033FBF52-2DF4-4152-8106-D8423388C608}" dt="2024-03-20T16:33:30.563" v="8" actId="207"/>
          <ac:spMkLst>
            <pc:docMk/>
            <pc:sldMk cId="2277398561" sldId="4526"/>
            <ac:spMk id="30" creationId="{23A2DC08-ACBF-814F-AB3C-4F7FFB9830CA}"/>
          </ac:spMkLst>
        </pc:spChg>
      </pc:sldChg>
      <pc:sldChg chg="modSp mod">
        <pc:chgData name="MacDonald, Huw" userId="74045476-16c4-453d-ac00-a48957556bf5" providerId="ADAL" clId="{033FBF52-2DF4-4152-8106-D8423388C608}" dt="2024-04-23T13:50:01.644" v="1100" actId="948"/>
        <pc:sldMkLst>
          <pc:docMk/>
          <pc:sldMk cId="1028214707" sldId="4527"/>
        </pc:sldMkLst>
        <pc:spChg chg="mod">
          <ac:chgData name="MacDonald, Huw" userId="74045476-16c4-453d-ac00-a48957556bf5" providerId="ADAL" clId="{033FBF52-2DF4-4152-8106-D8423388C608}" dt="2024-03-20T16:32:25.221" v="5" actId="207"/>
          <ac:spMkLst>
            <pc:docMk/>
            <pc:sldMk cId="1028214707" sldId="4527"/>
            <ac:spMk id="12" creationId="{AF9DEC43-AD98-4E76-8FD2-9BC388602532}"/>
          </ac:spMkLst>
        </pc:spChg>
        <pc:spChg chg="mod">
          <ac:chgData name="MacDonald, Huw" userId="74045476-16c4-453d-ac00-a48957556bf5" providerId="ADAL" clId="{033FBF52-2DF4-4152-8106-D8423388C608}" dt="2024-04-23T13:50:01.644" v="1100" actId="948"/>
          <ac:spMkLst>
            <pc:docMk/>
            <pc:sldMk cId="1028214707" sldId="4527"/>
            <ac:spMk id="40" creationId="{27B07B3D-F66A-9646-9C2D-95983657B7C2}"/>
          </ac:spMkLst>
        </pc:spChg>
      </pc:sldChg>
      <pc:sldChg chg="modSp mod">
        <pc:chgData name="MacDonald, Huw" userId="74045476-16c4-453d-ac00-a48957556bf5" providerId="ADAL" clId="{033FBF52-2DF4-4152-8106-D8423388C608}" dt="2024-04-23T09:11:42.770" v="1097"/>
        <pc:sldMkLst>
          <pc:docMk/>
          <pc:sldMk cId="775320171" sldId="4528"/>
        </pc:sldMkLst>
        <pc:spChg chg="mod">
          <ac:chgData name="MacDonald, Huw" userId="74045476-16c4-453d-ac00-a48957556bf5" providerId="ADAL" clId="{033FBF52-2DF4-4152-8106-D8423388C608}" dt="2024-04-23T09:11:42.770" v="1097"/>
          <ac:spMkLst>
            <pc:docMk/>
            <pc:sldMk cId="775320171" sldId="4528"/>
            <ac:spMk id="5" creationId="{BE0CA573-16BF-A584-6939-D50CDDB14F47}"/>
          </ac:spMkLst>
        </pc:spChg>
        <pc:spChg chg="mod">
          <ac:chgData name="MacDonald, Huw" userId="74045476-16c4-453d-ac00-a48957556bf5" providerId="ADAL" clId="{033FBF52-2DF4-4152-8106-D8423388C608}" dt="2024-03-20T16:32:31.953" v="6" actId="207"/>
          <ac:spMkLst>
            <pc:docMk/>
            <pc:sldMk cId="775320171" sldId="4528"/>
            <ac:spMk id="9" creationId="{5AF3B9F2-AC34-0F6A-3633-921B66D19B00}"/>
          </ac:spMkLst>
        </pc:spChg>
      </pc:sldChg>
      <pc:sldChg chg="delSp modSp add mod delCm">
        <pc:chgData name="MacDonald, Huw" userId="74045476-16c4-453d-ac00-a48957556bf5" providerId="ADAL" clId="{033FBF52-2DF4-4152-8106-D8423388C608}" dt="2024-03-20T16:40:06.385" v="112" actId="20577"/>
        <pc:sldMkLst>
          <pc:docMk/>
          <pc:sldMk cId="2046184716" sldId="4529"/>
        </pc:sldMkLst>
        <pc:spChg chg="mod">
          <ac:chgData name="MacDonald, Huw" userId="74045476-16c4-453d-ac00-a48957556bf5" providerId="ADAL" clId="{033FBF52-2DF4-4152-8106-D8423388C608}" dt="2024-03-20T16:39:47.891" v="106" actId="1035"/>
          <ac:spMkLst>
            <pc:docMk/>
            <pc:sldMk cId="2046184716" sldId="4529"/>
            <ac:spMk id="2" creationId="{E5A19B1D-57BC-B9B1-F7B9-27C4ECACBE80}"/>
          </ac:spMkLst>
        </pc:spChg>
        <pc:spChg chg="mod">
          <ac:chgData name="MacDonald, Huw" userId="74045476-16c4-453d-ac00-a48957556bf5" providerId="ADAL" clId="{033FBF52-2DF4-4152-8106-D8423388C608}" dt="2024-03-20T16:39:34.032" v="74" actId="1035"/>
          <ac:spMkLst>
            <pc:docMk/>
            <pc:sldMk cId="2046184716" sldId="4529"/>
            <ac:spMk id="4" creationId="{C7B35DCF-B592-9C29-E65D-0DF385411A35}"/>
          </ac:spMkLst>
        </pc:spChg>
        <pc:spChg chg="del">
          <ac:chgData name="MacDonald, Huw" userId="74045476-16c4-453d-ac00-a48957556bf5" providerId="ADAL" clId="{033FBF52-2DF4-4152-8106-D8423388C608}" dt="2024-03-20T16:39:22.896" v="38" actId="478"/>
          <ac:spMkLst>
            <pc:docMk/>
            <pc:sldMk cId="2046184716" sldId="4529"/>
            <ac:spMk id="5" creationId="{500A970B-81C7-691F-4B1D-E9DFF4DB3AC4}"/>
          </ac:spMkLst>
        </pc:spChg>
        <pc:spChg chg="mod">
          <ac:chgData name="MacDonald, Huw" userId="74045476-16c4-453d-ac00-a48957556bf5" providerId="ADAL" clId="{033FBF52-2DF4-4152-8106-D8423388C608}" dt="2024-03-20T16:39:58.211" v="110" actId="20577"/>
          <ac:spMkLst>
            <pc:docMk/>
            <pc:sldMk cId="2046184716" sldId="4529"/>
            <ac:spMk id="6" creationId="{7FD6BCA6-015C-83DA-B23E-7EC9E3E51FD8}"/>
          </ac:spMkLst>
        </pc:spChg>
        <pc:spChg chg="mod">
          <ac:chgData name="MacDonald, Huw" userId="74045476-16c4-453d-ac00-a48957556bf5" providerId="ADAL" clId="{033FBF52-2DF4-4152-8106-D8423388C608}" dt="2024-03-20T16:40:06.385" v="112" actId="20577"/>
          <ac:spMkLst>
            <pc:docMk/>
            <pc:sldMk cId="2046184716" sldId="4529"/>
            <ac:spMk id="7" creationId="{540057DC-D8F1-8C85-1AC7-33ABDC810106}"/>
          </ac:spMkLst>
        </pc:spChg>
        <pc:spChg chg="mod">
          <ac:chgData name="MacDonald, Huw" userId="74045476-16c4-453d-ac00-a48957556bf5" providerId="ADAL" clId="{033FBF52-2DF4-4152-8106-D8423388C608}" dt="2024-03-20T16:39:47.891" v="106" actId="1035"/>
          <ac:spMkLst>
            <pc:docMk/>
            <pc:sldMk cId="2046184716" sldId="4529"/>
            <ac:spMk id="8" creationId="{CC84BC82-C9EE-97AE-8FEF-D3302E789538}"/>
          </ac:spMkLst>
        </pc:spChg>
        <pc:spChg chg="mod">
          <ac:chgData name="MacDonald, Huw" userId="74045476-16c4-453d-ac00-a48957556bf5" providerId="ADAL" clId="{033FBF52-2DF4-4152-8106-D8423388C608}" dt="2024-03-20T16:39:47.891" v="106" actId="1035"/>
          <ac:spMkLst>
            <pc:docMk/>
            <pc:sldMk cId="2046184716" sldId="4529"/>
            <ac:spMk id="9" creationId="{48C1AA0D-94DF-377E-7176-DACB5B4CD84F}"/>
          </ac:spMkLst>
        </pc:spChg>
        <pc:spChg chg="mod">
          <ac:chgData name="MacDonald, Huw" userId="74045476-16c4-453d-ac00-a48957556bf5" providerId="ADAL" clId="{033FBF52-2DF4-4152-8106-D8423388C608}" dt="2024-03-20T16:39:47.891" v="106" actId="1035"/>
          <ac:spMkLst>
            <pc:docMk/>
            <pc:sldMk cId="2046184716" sldId="4529"/>
            <ac:spMk id="10" creationId="{8EC9C2E3-7615-3628-9A0D-FF8CCC744451}"/>
          </ac:spMkLst>
        </pc:spChg>
        <pc:spChg chg="mod">
          <ac:chgData name="MacDonald, Huw" userId="74045476-16c4-453d-ac00-a48957556bf5" providerId="ADAL" clId="{033FBF52-2DF4-4152-8106-D8423388C608}" dt="2024-03-20T16:39:47.891" v="106" actId="1035"/>
          <ac:spMkLst>
            <pc:docMk/>
            <pc:sldMk cId="2046184716" sldId="4529"/>
            <ac:spMk id="11" creationId="{A1D5315B-19AF-4E15-F43F-30CF16F03EB9}"/>
          </ac:spMkLst>
        </pc:spChg>
        <pc:spChg chg="mod">
          <ac:chgData name="MacDonald, Huw" userId="74045476-16c4-453d-ac00-a48957556bf5" providerId="ADAL" clId="{033FBF52-2DF4-4152-8106-D8423388C608}" dt="2024-03-20T16:39:47.891" v="106" actId="1035"/>
          <ac:spMkLst>
            <pc:docMk/>
            <pc:sldMk cId="2046184716" sldId="4529"/>
            <ac:spMk id="12" creationId="{9FD2E88A-5CD6-3F71-AEBB-A9D9E1E1BD42}"/>
          </ac:spMkLst>
        </pc:spChg>
        <pc:spChg chg="mod">
          <ac:chgData name="MacDonald, Huw" userId="74045476-16c4-453d-ac00-a48957556bf5" providerId="ADAL" clId="{033FBF52-2DF4-4152-8106-D8423388C608}" dt="2024-03-20T16:39:47.891" v="106" actId="1035"/>
          <ac:spMkLst>
            <pc:docMk/>
            <pc:sldMk cId="2046184716" sldId="4529"/>
            <ac:spMk id="18" creationId="{667D6E3D-BF5C-AED2-4B37-79D160D2705E}"/>
          </ac:spMkLst>
        </pc:spChg>
        <pc:spChg chg="mod">
          <ac:chgData name="MacDonald, Huw" userId="74045476-16c4-453d-ac00-a48957556bf5" providerId="ADAL" clId="{033FBF52-2DF4-4152-8106-D8423388C608}" dt="2024-03-20T16:39:47.891" v="106" actId="1035"/>
          <ac:spMkLst>
            <pc:docMk/>
            <pc:sldMk cId="2046184716" sldId="4529"/>
            <ac:spMk id="19" creationId="{7AB008F3-E5DC-9236-904F-A47B92DB5558}"/>
          </ac:spMkLst>
        </pc:spChg>
        <pc:spChg chg="mod">
          <ac:chgData name="MacDonald, Huw" userId="74045476-16c4-453d-ac00-a48957556bf5" providerId="ADAL" clId="{033FBF52-2DF4-4152-8106-D8423388C608}" dt="2024-03-20T16:39:47.891" v="106" actId="1035"/>
          <ac:spMkLst>
            <pc:docMk/>
            <pc:sldMk cId="2046184716" sldId="4529"/>
            <ac:spMk id="20" creationId="{F41E2A33-73E4-C469-8E66-25DAFB3DFACE}"/>
          </ac:spMkLst>
        </pc:spChg>
        <pc:spChg chg="mod">
          <ac:chgData name="MacDonald, Huw" userId="74045476-16c4-453d-ac00-a48957556bf5" providerId="ADAL" clId="{033FBF52-2DF4-4152-8106-D8423388C608}" dt="2024-03-20T16:39:47.891" v="106" actId="1035"/>
          <ac:spMkLst>
            <pc:docMk/>
            <pc:sldMk cId="2046184716" sldId="4529"/>
            <ac:spMk id="21" creationId="{79E0F185-0337-D6FF-7840-AF526EE89D99}"/>
          </ac:spMkLst>
        </pc:spChg>
        <pc:picChg chg="mod">
          <ac:chgData name="MacDonald, Huw" userId="74045476-16c4-453d-ac00-a48957556bf5" providerId="ADAL" clId="{033FBF52-2DF4-4152-8106-D8423388C608}" dt="2024-03-20T16:39:47.891" v="106" actId="1035"/>
          <ac:picMkLst>
            <pc:docMk/>
            <pc:sldMk cId="2046184716" sldId="4529"/>
            <ac:picMk id="14" creationId="{63412691-D6B6-BBFB-9963-C30589B8E1CF}"/>
          </ac:picMkLst>
        </pc:picChg>
        <pc:picChg chg="mod">
          <ac:chgData name="MacDonald, Huw" userId="74045476-16c4-453d-ac00-a48957556bf5" providerId="ADAL" clId="{033FBF52-2DF4-4152-8106-D8423388C608}" dt="2024-03-20T16:39:47.891" v="106" actId="1035"/>
          <ac:picMkLst>
            <pc:docMk/>
            <pc:sldMk cId="2046184716" sldId="4529"/>
            <ac:picMk id="15" creationId="{8A4E8C48-CC37-9BDD-D3D1-BA9103B85A7B}"/>
          </ac:picMkLst>
        </pc:picChg>
        <pc:picChg chg="mod">
          <ac:chgData name="MacDonald, Huw" userId="74045476-16c4-453d-ac00-a48957556bf5" providerId="ADAL" clId="{033FBF52-2DF4-4152-8106-D8423388C608}" dt="2024-03-20T16:39:47.891" v="106" actId="1035"/>
          <ac:picMkLst>
            <pc:docMk/>
            <pc:sldMk cId="2046184716" sldId="4529"/>
            <ac:picMk id="16" creationId="{578471C1-42BB-BEA7-60F1-731B34AC4001}"/>
          </ac:picMkLst>
        </pc:picChg>
        <pc:picChg chg="mod">
          <ac:chgData name="MacDonald, Huw" userId="74045476-16c4-453d-ac00-a48957556bf5" providerId="ADAL" clId="{033FBF52-2DF4-4152-8106-D8423388C608}" dt="2024-03-20T16:39:47.891" v="106" actId="1035"/>
          <ac:picMkLst>
            <pc:docMk/>
            <pc:sldMk cId="2046184716" sldId="4529"/>
            <ac:picMk id="17" creationId="{24F2BC4C-164B-961F-2616-F3555584593C}"/>
          </ac:picMkLst>
        </pc:picChg>
        <pc:extLst>
          <p:ext xmlns:p="http://schemas.openxmlformats.org/presentationml/2006/main" uri="{D6D511B9-2390-475A-947B-AFAB55BFBCF1}">
            <pc226:cmChg xmlns:pc226="http://schemas.microsoft.com/office/powerpoint/2022/06/main/command" chg="del">
              <pc226:chgData name="MacDonald, Huw" userId="74045476-16c4-453d-ac00-a48957556bf5" providerId="ADAL" clId="{033FBF52-2DF4-4152-8106-D8423388C608}" dt="2024-03-20T16:39:17.140" v="37"/>
              <pc2:cmMkLst xmlns:pc2="http://schemas.microsoft.com/office/powerpoint/2019/9/main/command">
                <pc:docMk/>
                <pc:sldMk cId="2046184716" sldId="4529"/>
                <pc2:cmMk id="{90446305-55F6-4EFD-8590-CC5B0E39CF47}"/>
              </pc2:cmMkLst>
            </pc226:cmChg>
          </p:ext>
        </pc:extLst>
      </pc:sldChg>
      <pc:sldChg chg="modSp mod">
        <pc:chgData name="MacDonald, Huw" userId="74045476-16c4-453d-ac00-a48957556bf5" providerId="ADAL" clId="{033FBF52-2DF4-4152-8106-D8423388C608}" dt="2024-05-20T13:25:52.471" v="1180" actId="207"/>
        <pc:sldMkLst>
          <pc:docMk/>
          <pc:sldMk cId="345402586" sldId="4530"/>
        </pc:sldMkLst>
        <pc:spChg chg="mod">
          <ac:chgData name="MacDonald, Huw" userId="74045476-16c4-453d-ac00-a48957556bf5" providerId="ADAL" clId="{033FBF52-2DF4-4152-8106-D8423388C608}" dt="2024-05-20T13:25:52.471" v="1180" actId="207"/>
          <ac:spMkLst>
            <pc:docMk/>
            <pc:sldMk cId="345402586" sldId="4530"/>
            <ac:spMk id="2" creationId="{BEDF80C0-9CFA-A15B-B423-9D38836C2091}"/>
          </ac:spMkLst>
        </pc:spChg>
      </pc:sldChg>
      <pc:sldChg chg="modSp mod">
        <pc:chgData name="MacDonald, Huw" userId="74045476-16c4-453d-ac00-a48957556bf5" providerId="ADAL" clId="{033FBF52-2DF4-4152-8106-D8423388C608}" dt="2024-05-20T13:26:56.946" v="1189"/>
        <pc:sldMkLst>
          <pc:docMk/>
          <pc:sldMk cId="4126666021" sldId="4533"/>
        </pc:sldMkLst>
        <pc:spChg chg="mod">
          <ac:chgData name="MacDonald, Huw" userId="74045476-16c4-453d-ac00-a48957556bf5" providerId="ADAL" clId="{033FBF52-2DF4-4152-8106-D8423388C608}" dt="2024-05-20T13:26:56.946" v="1189"/>
          <ac:spMkLst>
            <pc:docMk/>
            <pc:sldMk cId="4126666021" sldId="4533"/>
            <ac:spMk id="3" creationId="{24346396-AF79-B36F-CFC3-C1DC66C27760}"/>
          </ac:spMkLst>
        </pc:spChg>
      </pc:sldChg>
      <pc:sldChg chg="delSp modSp add mod">
        <pc:chgData name="MacDonald, Huw" userId="74045476-16c4-453d-ac00-a48957556bf5" providerId="ADAL" clId="{033FBF52-2DF4-4152-8106-D8423388C608}" dt="2024-05-20T13:28:28.362" v="1272" actId="255"/>
        <pc:sldMkLst>
          <pc:docMk/>
          <pc:sldMk cId="2961315856" sldId="4534"/>
        </pc:sldMkLst>
        <pc:spChg chg="del">
          <ac:chgData name="MacDonald, Huw" userId="74045476-16c4-453d-ac00-a48957556bf5" providerId="ADAL" clId="{033FBF52-2DF4-4152-8106-D8423388C608}" dt="2024-05-20T13:27:51.056" v="1192" actId="478"/>
          <ac:spMkLst>
            <pc:docMk/>
            <pc:sldMk cId="2961315856" sldId="4534"/>
            <ac:spMk id="9" creationId="{D8B5B14B-4C48-4EC9-8114-EAB5EC223E5E}"/>
          </ac:spMkLst>
        </pc:spChg>
        <pc:spChg chg="mod">
          <ac:chgData name="MacDonald, Huw" userId="74045476-16c4-453d-ac00-a48957556bf5" providerId="ADAL" clId="{033FBF52-2DF4-4152-8106-D8423388C608}" dt="2024-05-20T13:28:28.362" v="1272" actId="255"/>
          <ac:spMkLst>
            <pc:docMk/>
            <pc:sldMk cId="2961315856" sldId="4534"/>
            <ac:spMk id="11" creationId="{09B0B11B-4B2C-79B6-E1E3-2AFB2A316B08}"/>
          </ac:spMkLst>
        </pc:spChg>
        <pc:spChg chg="mod">
          <ac:chgData name="MacDonald, Huw" userId="74045476-16c4-453d-ac00-a48957556bf5" providerId="ADAL" clId="{033FBF52-2DF4-4152-8106-D8423388C608}" dt="2024-05-20T13:28:03.519" v="1227" actId="1035"/>
          <ac:spMkLst>
            <pc:docMk/>
            <pc:sldMk cId="2961315856" sldId="4534"/>
            <ac:spMk id="13" creationId="{905965EE-0FE6-76A0-1598-BFF18F9BBBA6}"/>
          </ac:spMkLst>
        </pc:spChg>
        <pc:spChg chg="mod">
          <ac:chgData name="MacDonald, Huw" userId="74045476-16c4-453d-ac00-a48957556bf5" providerId="ADAL" clId="{033FBF52-2DF4-4152-8106-D8423388C608}" dt="2024-05-20T13:27:59.102" v="1214" actId="1035"/>
          <ac:spMkLst>
            <pc:docMk/>
            <pc:sldMk cId="2961315856" sldId="4534"/>
            <ac:spMk id="30" creationId="{23A2DC08-ACBF-814F-AB3C-4F7FFB9830CA}"/>
          </ac:spMkLst>
        </pc:spChg>
        <pc:picChg chg="mod">
          <ac:chgData name="MacDonald, Huw" userId="74045476-16c4-453d-ac00-a48957556bf5" providerId="ADAL" clId="{033FBF52-2DF4-4152-8106-D8423388C608}" dt="2024-05-20T13:28:13.085" v="1270" actId="1035"/>
          <ac:picMkLst>
            <pc:docMk/>
            <pc:sldMk cId="2961315856" sldId="4534"/>
            <ac:picMk id="2" creationId="{6331E78E-1937-0934-BB91-CEFFFEBC294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Huw.MacDonald\AppData\Local\Microsoft\Windows\INetCache\Content.Outlook\XNOAKP0T\240326%20HLE%20DfLE%20working%20chart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Huw.MacDonald\AppData\Local\Microsoft\Windows\INetCache\Content.Outlook\XNOAKP0T\240326%20HLE%20DfLE%20working%20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zhang\Documents\Decomposition%20of%20real%20median%20pay%20in%20Lond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onelondon.tfl.local\gla\ECONSTAT\0%20Y%20Drive%202016\1%20Macro\Briefings\Ad-hoc%20briefings\London%20Partnership%20Board\February%202024\Reference%20files\Workbook%20Feb%202024.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71000405469785E-2"/>
          <c:y val="9.7777767051150433E-2"/>
          <c:w val="0.90103640891042469"/>
          <c:h val="0.72542391326527145"/>
        </c:manualLayout>
      </c:layout>
      <c:lineChart>
        <c:grouping val="standard"/>
        <c:varyColors val="0"/>
        <c:ser>
          <c:idx val="0"/>
          <c:order val="0"/>
          <c:tx>
            <c:strRef>
              <c:f>LE!$D$3</c:f>
              <c:strCache>
                <c:ptCount val="1"/>
                <c:pt idx="0">
                  <c:v>A01b - Life expectancy at birth (Males) 1-year</c:v>
                </c:pt>
              </c:strCache>
            </c:strRef>
          </c:tx>
          <c:spPr>
            <a:ln w="34925" cap="rnd">
              <a:solidFill>
                <a:srgbClr val="006C5A"/>
              </a:solidFill>
              <a:round/>
            </a:ln>
            <a:effectLst/>
          </c:spPr>
          <c:marker>
            <c:symbol val="none"/>
          </c:marker>
          <c:errBars>
            <c:errDir val="y"/>
            <c:errBarType val="both"/>
            <c:errValType val="cust"/>
            <c:noEndCap val="0"/>
            <c:plus>
              <c:numRef>
                <c:f>LE!$E$17:$Q$17</c:f>
                <c:numCache>
                  <c:formatCode>General</c:formatCode>
                  <c:ptCount val="13"/>
                  <c:pt idx="8">
                    <c:v>0.14000000000000057</c:v>
                  </c:pt>
                  <c:pt idx="9">
                    <c:v>0.14000000000000057</c:v>
                  </c:pt>
                  <c:pt idx="10">
                    <c:v>0.12999999999999545</c:v>
                  </c:pt>
                  <c:pt idx="11">
                    <c:v>0.13000000000000966</c:v>
                  </c:pt>
                  <c:pt idx="12">
                    <c:v>0.14000000000000057</c:v>
                  </c:pt>
                </c:numCache>
              </c:numRef>
            </c:plus>
            <c:minus>
              <c:numRef>
                <c:f>LE!$E$10:$Q$10</c:f>
                <c:numCache>
                  <c:formatCode>General</c:formatCode>
                  <c:ptCount val="13"/>
                  <c:pt idx="8">
                    <c:v>0.14000000000000057</c:v>
                  </c:pt>
                  <c:pt idx="9">
                    <c:v>0.15000000000000568</c:v>
                  </c:pt>
                  <c:pt idx="10">
                    <c:v>0.12999999999999545</c:v>
                  </c:pt>
                  <c:pt idx="11">
                    <c:v>0.14000000000000057</c:v>
                  </c:pt>
                  <c:pt idx="12">
                    <c:v>0.14000000000000057</c:v>
                  </c:pt>
                </c:numCache>
              </c:numRef>
            </c:minus>
            <c:spPr>
              <a:noFill/>
              <a:ln w="9525" cap="flat" cmpd="sng" algn="ctr">
                <a:solidFill>
                  <a:schemeClr val="tx1">
                    <a:lumMod val="65000"/>
                    <a:lumOff val="35000"/>
                  </a:schemeClr>
                </a:solidFill>
                <a:round/>
              </a:ln>
              <a:effectLst/>
            </c:spPr>
          </c:errBars>
          <c:cat>
            <c:numRef>
              <c:f>LE!$E$2:$Q$2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LE!$E$3:$Q$3</c:f>
              <c:numCache>
                <c:formatCode>General</c:formatCode>
                <c:ptCount val="13"/>
                <c:pt idx="8" formatCode="0.0">
                  <c:v>80.2</c:v>
                </c:pt>
                <c:pt idx="9" formatCode="0.0">
                  <c:v>80.650000000000006</c:v>
                </c:pt>
                <c:pt idx="10" formatCode="0.0">
                  <c:v>78.33</c:v>
                </c:pt>
                <c:pt idx="11" formatCode="0.0">
                  <c:v>78.849999999999994</c:v>
                </c:pt>
                <c:pt idx="12" formatCode="0.0">
                  <c:v>80.28</c:v>
                </c:pt>
              </c:numCache>
            </c:numRef>
          </c:val>
          <c:smooth val="0"/>
          <c:extLst>
            <c:ext xmlns:c16="http://schemas.microsoft.com/office/drawing/2014/chart" uri="{C3380CC4-5D6E-409C-BE32-E72D297353CC}">
              <c16:uniqueId val="{00000000-F1C9-4A06-B720-EFBC70DC6E70}"/>
            </c:ext>
          </c:extLst>
        </c:ser>
        <c:ser>
          <c:idx val="1"/>
          <c:order val="1"/>
          <c:tx>
            <c:strRef>
              <c:f>LE!$D$4</c:f>
              <c:strCache>
                <c:ptCount val="1"/>
                <c:pt idx="0">
                  <c:v>A01b - Life expectancy at birth (Females) 1-year</c:v>
                </c:pt>
              </c:strCache>
            </c:strRef>
          </c:tx>
          <c:spPr>
            <a:ln w="34925" cap="rnd">
              <a:solidFill>
                <a:schemeClr val="accent1">
                  <a:lumMod val="50000"/>
                </a:schemeClr>
              </a:solidFill>
              <a:round/>
            </a:ln>
            <a:effectLst/>
          </c:spPr>
          <c:marker>
            <c:symbol val="none"/>
          </c:marker>
          <c:errBars>
            <c:errDir val="y"/>
            <c:errBarType val="both"/>
            <c:errValType val="cust"/>
            <c:noEndCap val="0"/>
            <c:plus>
              <c:numRef>
                <c:f>LE!$E$18:$Q$18</c:f>
                <c:numCache>
                  <c:formatCode>General</c:formatCode>
                  <c:ptCount val="13"/>
                  <c:pt idx="8">
                    <c:v>0.12999999999999545</c:v>
                  </c:pt>
                  <c:pt idx="9">
                    <c:v>0.14000000000000057</c:v>
                  </c:pt>
                  <c:pt idx="10">
                    <c:v>0.12000000000000455</c:v>
                  </c:pt>
                  <c:pt idx="11">
                    <c:v>0.13000000000000966</c:v>
                  </c:pt>
                  <c:pt idx="12">
                    <c:v>0.13000000000000966</c:v>
                  </c:pt>
                </c:numCache>
              </c:numRef>
            </c:plus>
            <c:minus>
              <c:numRef>
                <c:f>LE!$E$11:$Q$11</c:f>
                <c:numCache>
                  <c:formatCode>General</c:formatCode>
                  <c:ptCount val="13"/>
                  <c:pt idx="8">
                    <c:v>0.13000000000000966</c:v>
                  </c:pt>
                  <c:pt idx="9">
                    <c:v>0.14000000000000057</c:v>
                  </c:pt>
                  <c:pt idx="10">
                    <c:v>0.12999999999999545</c:v>
                  </c:pt>
                  <c:pt idx="11">
                    <c:v>0.12999999999999545</c:v>
                  </c:pt>
                  <c:pt idx="12">
                    <c:v>0.12999999999999545</c:v>
                  </c:pt>
                </c:numCache>
              </c:numRef>
            </c:minus>
            <c:spPr>
              <a:noFill/>
              <a:ln w="9525" cap="flat" cmpd="sng" algn="ctr">
                <a:solidFill>
                  <a:schemeClr val="tx1">
                    <a:lumMod val="65000"/>
                    <a:lumOff val="35000"/>
                  </a:schemeClr>
                </a:solidFill>
                <a:round/>
              </a:ln>
              <a:effectLst/>
            </c:spPr>
          </c:errBars>
          <c:cat>
            <c:numRef>
              <c:f>LE!$E$2:$Q$2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LE!$E$4:$Q$4</c:f>
              <c:numCache>
                <c:formatCode>General</c:formatCode>
                <c:ptCount val="13"/>
                <c:pt idx="8" formatCode="0.0">
                  <c:v>84.2</c:v>
                </c:pt>
                <c:pt idx="9" formatCode="0.0">
                  <c:v>84.62</c:v>
                </c:pt>
                <c:pt idx="10" formatCode="0.0">
                  <c:v>83.14</c:v>
                </c:pt>
                <c:pt idx="11" formatCode="0.0">
                  <c:v>83.41</c:v>
                </c:pt>
                <c:pt idx="12" formatCode="0.0">
                  <c:v>84.41</c:v>
                </c:pt>
              </c:numCache>
            </c:numRef>
          </c:val>
          <c:smooth val="0"/>
          <c:extLst>
            <c:ext xmlns:c16="http://schemas.microsoft.com/office/drawing/2014/chart" uri="{C3380CC4-5D6E-409C-BE32-E72D297353CC}">
              <c16:uniqueId val="{00000001-F1C9-4A06-B720-EFBC70DC6E70}"/>
            </c:ext>
          </c:extLst>
        </c:ser>
        <c:ser>
          <c:idx val="2"/>
          <c:order val="2"/>
          <c:tx>
            <c:strRef>
              <c:f>LE!$D$5</c:f>
              <c:strCache>
                <c:ptCount val="1"/>
                <c:pt idx="0">
                  <c:v>A01b - Life expectancy at birth (Males) 3-year</c:v>
                </c:pt>
              </c:strCache>
            </c:strRef>
          </c:tx>
          <c:spPr>
            <a:ln w="34925" cap="rnd">
              <a:solidFill>
                <a:srgbClr val="00A78A"/>
              </a:solidFill>
              <a:prstDash val="sysDot"/>
              <a:round/>
            </a:ln>
            <a:effectLst/>
          </c:spPr>
          <c:marker>
            <c:symbol val="none"/>
          </c:marker>
          <c:errBars>
            <c:errDir val="y"/>
            <c:errBarType val="both"/>
            <c:errValType val="cust"/>
            <c:noEndCap val="0"/>
            <c:plus>
              <c:numRef>
                <c:f>LE!$E$19:$Q$19</c:f>
                <c:numCache>
                  <c:formatCode>General</c:formatCode>
                  <c:ptCount val="13"/>
                  <c:pt idx="0">
                    <c:v>8.7019999999995434E-2</c:v>
                  </c:pt>
                  <c:pt idx="1">
                    <c:v>8.7249999999997385E-2</c:v>
                  </c:pt>
                  <c:pt idx="2">
                    <c:v>9.0000000000003411E-2</c:v>
                  </c:pt>
                  <c:pt idx="3">
                    <c:v>7.9999999999998295E-2</c:v>
                  </c:pt>
                  <c:pt idx="4">
                    <c:v>7.9999999999998295E-2</c:v>
                  </c:pt>
                  <c:pt idx="5">
                    <c:v>9.0000000000003411E-2</c:v>
                  </c:pt>
                  <c:pt idx="6">
                    <c:v>7.9999999999998295E-2</c:v>
                  </c:pt>
                  <c:pt idx="7">
                    <c:v>8.0000000000012506E-2</c:v>
                  </c:pt>
                  <c:pt idx="8">
                    <c:v>7.9999999999998295E-2</c:v>
                  </c:pt>
                  <c:pt idx="9">
                    <c:v>7.9999999999998295E-2</c:v>
                  </c:pt>
                  <c:pt idx="10">
                    <c:v>7.9999999999998295E-2</c:v>
                  </c:pt>
                  <c:pt idx="11">
                    <c:v>7.9999999999998295E-2</c:v>
                  </c:pt>
                  <c:pt idx="12">
                    <c:v>7.9999999999998295E-2</c:v>
                  </c:pt>
                </c:numCache>
              </c:numRef>
            </c:plus>
            <c:minus>
              <c:numRef>
                <c:f>LE!$E$12:$Q$12</c:f>
                <c:numCache>
                  <c:formatCode>General</c:formatCode>
                  <c:ptCount val="13"/>
                  <c:pt idx="0">
                    <c:v>8.7020000000009645E-2</c:v>
                  </c:pt>
                  <c:pt idx="1">
                    <c:v>8.7240000000008422E-2</c:v>
                  </c:pt>
                  <c:pt idx="2">
                    <c:v>7.9999999999998295E-2</c:v>
                  </c:pt>
                  <c:pt idx="3">
                    <c:v>9.0000000000003411E-2</c:v>
                  </c:pt>
                  <c:pt idx="4">
                    <c:v>8.0000000000012506E-2</c:v>
                  </c:pt>
                  <c:pt idx="5">
                    <c:v>7.9999999999998295E-2</c:v>
                  </c:pt>
                  <c:pt idx="6">
                    <c:v>7.9999999999998295E-2</c:v>
                  </c:pt>
                  <c:pt idx="7">
                    <c:v>7.9999999999998295E-2</c:v>
                  </c:pt>
                  <c:pt idx="8">
                    <c:v>7.9999999999998295E-2</c:v>
                  </c:pt>
                  <c:pt idx="9">
                    <c:v>7.9999999999998295E-2</c:v>
                  </c:pt>
                  <c:pt idx="10">
                    <c:v>6.9999999999993179E-2</c:v>
                  </c:pt>
                  <c:pt idx="11">
                    <c:v>7.9999999999998295E-2</c:v>
                  </c:pt>
                  <c:pt idx="12">
                    <c:v>6.9999999999993179E-2</c:v>
                  </c:pt>
                </c:numCache>
              </c:numRef>
            </c:minus>
            <c:spPr>
              <a:noFill/>
              <a:ln w="9525" cap="flat" cmpd="sng" algn="ctr">
                <a:solidFill>
                  <a:schemeClr val="tx1">
                    <a:lumMod val="65000"/>
                    <a:lumOff val="35000"/>
                  </a:schemeClr>
                </a:solidFill>
                <a:round/>
              </a:ln>
              <a:effectLst/>
            </c:spPr>
          </c:errBars>
          <c:cat>
            <c:numRef>
              <c:f>LE!$E$2:$Q$2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LE!$E$5:$Q$5</c:f>
              <c:numCache>
                <c:formatCode>0.0</c:formatCode>
                <c:ptCount val="13"/>
                <c:pt idx="0">
                  <c:v>78.681830000000005</c:v>
                </c:pt>
                <c:pt idx="1">
                  <c:v>79.157330000000002</c:v>
                </c:pt>
                <c:pt idx="2">
                  <c:v>79.489999999999995</c:v>
                </c:pt>
                <c:pt idx="3">
                  <c:v>79.81</c:v>
                </c:pt>
                <c:pt idx="4">
                  <c:v>80.040000000000006</c:v>
                </c:pt>
                <c:pt idx="5">
                  <c:v>80.03</c:v>
                </c:pt>
                <c:pt idx="6">
                  <c:v>80.12</c:v>
                </c:pt>
                <c:pt idx="7">
                  <c:v>80.099999999999994</c:v>
                </c:pt>
                <c:pt idx="8">
                  <c:v>80.25</c:v>
                </c:pt>
                <c:pt idx="9">
                  <c:v>80.37</c:v>
                </c:pt>
                <c:pt idx="10">
                  <c:v>79.66</c:v>
                </c:pt>
                <c:pt idx="11">
                  <c:v>79.22</c:v>
                </c:pt>
                <c:pt idx="12">
                  <c:v>79.13</c:v>
                </c:pt>
              </c:numCache>
            </c:numRef>
          </c:val>
          <c:smooth val="0"/>
          <c:extLst>
            <c:ext xmlns:c16="http://schemas.microsoft.com/office/drawing/2014/chart" uri="{C3380CC4-5D6E-409C-BE32-E72D297353CC}">
              <c16:uniqueId val="{00000002-F1C9-4A06-B720-EFBC70DC6E70}"/>
            </c:ext>
          </c:extLst>
        </c:ser>
        <c:ser>
          <c:idx val="3"/>
          <c:order val="3"/>
          <c:tx>
            <c:strRef>
              <c:f>LE!$D$6</c:f>
              <c:strCache>
                <c:ptCount val="1"/>
                <c:pt idx="0">
                  <c:v>A01b - Life expectancy at birth (Females) 3-year</c:v>
                </c:pt>
              </c:strCache>
            </c:strRef>
          </c:tx>
          <c:spPr>
            <a:ln w="34925" cap="rnd">
              <a:solidFill>
                <a:schemeClr val="accent1">
                  <a:lumMod val="75000"/>
                </a:schemeClr>
              </a:solidFill>
              <a:prstDash val="sysDot"/>
              <a:round/>
            </a:ln>
            <a:effectLst/>
          </c:spPr>
          <c:marker>
            <c:symbol val="none"/>
          </c:marker>
          <c:errBars>
            <c:errDir val="y"/>
            <c:errBarType val="both"/>
            <c:errValType val="cust"/>
            <c:noEndCap val="0"/>
            <c:plus>
              <c:numRef>
                <c:f>LE!$E$20:$Q$20</c:f>
                <c:numCache>
                  <c:formatCode>General</c:formatCode>
                  <c:ptCount val="13"/>
                  <c:pt idx="0">
                    <c:v>8.2450000000008572E-2</c:v>
                  </c:pt>
                  <c:pt idx="1">
                    <c:v>8.3219999999997185E-2</c:v>
                  </c:pt>
                  <c:pt idx="2">
                    <c:v>8.0000000000012506E-2</c:v>
                  </c:pt>
                  <c:pt idx="3">
                    <c:v>7.9999999999998295E-2</c:v>
                  </c:pt>
                  <c:pt idx="4">
                    <c:v>7.9999999999998295E-2</c:v>
                  </c:pt>
                  <c:pt idx="5">
                    <c:v>7.9999999999998295E-2</c:v>
                  </c:pt>
                  <c:pt idx="6">
                    <c:v>7.9999999999998295E-2</c:v>
                  </c:pt>
                  <c:pt idx="7">
                    <c:v>8.0000000000012506E-2</c:v>
                  </c:pt>
                  <c:pt idx="8">
                    <c:v>7.9999999999998295E-2</c:v>
                  </c:pt>
                  <c:pt idx="9">
                    <c:v>7.000000000000739E-2</c:v>
                  </c:pt>
                  <c:pt idx="10">
                    <c:v>7.9999999999998295E-2</c:v>
                  </c:pt>
                  <c:pt idx="11">
                    <c:v>7.000000000000739E-2</c:v>
                  </c:pt>
                  <c:pt idx="12">
                    <c:v>6.9999999999993179E-2</c:v>
                  </c:pt>
                </c:numCache>
              </c:numRef>
            </c:plus>
            <c:minus>
              <c:numRef>
                <c:f>LE!$E$13:$Q$13</c:f>
                <c:numCache>
                  <c:formatCode>General</c:formatCode>
                  <c:ptCount val="13"/>
                  <c:pt idx="0">
                    <c:v>8.2449999999994361E-2</c:v>
                  </c:pt>
                  <c:pt idx="1">
                    <c:v>8.3219999999997185E-2</c:v>
                  </c:pt>
                  <c:pt idx="2">
                    <c:v>8.99999999999892E-2</c:v>
                  </c:pt>
                  <c:pt idx="3">
                    <c:v>7.9999999999998295E-2</c:v>
                  </c:pt>
                  <c:pt idx="4">
                    <c:v>8.0000000000012506E-2</c:v>
                  </c:pt>
                  <c:pt idx="5">
                    <c:v>7.9999999999998295E-2</c:v>
                  </c:pt>
                  <c:pt idx="6">
                    <c:v>7.000000000000739E-2</c:v>
                  </c:pt>
                  <c:pt idx="7">
                    <c:v>7.9999999999998295E-2</c:v>
                  </c:pt>
                  <c:pt idx="8">
                    <c:v>7.9999999999998295E-2</c:v>
                  </c:pt>
                  <c:pt idx="9">
                    <c:v>7.9999999999998295E-2</c:v>
                  </c:pt>
                  <c:pt idx="10">
                    <c:v>7.9999999999998295E-2</c:v>
                  </c:pt>
                  <c:pt idx="11">
                    <c:v>7.9999999999998295E-2</c:v>
                  </c:pt>
                  <c:pt idx="12">
                    <c:v>7.9999999999998295E-2</c:v>
                  </c:pt>
                </c:numCache>
              </c:numRef>
            </c:minus>
            <c:spPr>
              <a:noFill/>
              <a:ln w="9525" cap="flat" cmpd="sng" algn="ctr">
                <a:solidFill>
                  <a:schemeClr val="tx1">
                    <a:lumMod val="65000"/>
                    <a:lumOff val="35000"/>
                  </a:schemeClr>
                </a:solidFill>
                <a:round/>
              </a:ln>
              <a:effectLst/>
            </c:spPr>
          </c:errBars>
          <c:cat>
            <c:numRef>
              <c:f>LE!$E$2:$Q$2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LE!$E$6:$Q$6</c:f>
              <c:numCache>
                <c:formatCode>0.0</c:formatCode>
                <c:ptCount val="13"/>
                <c:pt idx="0">
                  <c:v>82.923969999999997</c:v>
                </c:pt>
                <c:pt idx="1">
                  <c:v>83.359639999999999</c:v>
                </c:pt>
                <c:pt idx="2">
                  <c:v>83.57</c:v>
                </c:pt>
                <c:pt idx="3">
                  <c:v>83.84</c:v>
                </c:pt>
                <c:pt idx="4">
                  <c:v>83.93</c:v>
                </c:pt>
                <c:pt idx="5">
                  <c:v>83.94</c:v>
                </c:pt>
                <c:pt idx="6">
                  <c:v>84.04</c:v>
                </c:pt>
                <c:pt idx="7">
                  <c:v>84.1</c:v>
                </c:pt>
                <c:pt idx="8">
                  <c:v>84.25</c:v>
                </c:pt>
                <c:pt idx="9">
                  <c:v>84.36</c:v>
                </c:pt>
                <c:pt idx="10">
                  <c:v>83.95</c:v>
                </c:pt>
                <c:pt idx="11">
                  <c:v>83.69</c:v>
                </c:pt>
                <c:pt idx="12">
                  <c:v>83.64</c:v>
                </c:pt>
              </c:numCache>
            </c:numRef>
          </c:val>
          <c:smooth val="0"/>
          <c:extLst>
            <c:ext xmlns:c16="http://schemas.microsoft.com/office/drawing/2014/chart" uri="{C3380CC4-5D6E-409C-BE32-E72D297353CC}">
              <c16:uniqueId val="{00000003-F1C9-4A06-B720-EFBC70DC6E70}"/>
            </c:ext>
          </c:extLst>
        </c:ser>
        <c:dLbls>
          <c:showLegendKey val="0"/>
          <c:showVal val="0"/>
          <c:showCatName val="0"/>
          <c:showSerName val="0"/>
          <c:showPercent val="0"/>
          <c:showBubbleSize val="0"/>
        </c:dLbls>
        <c:smooth val="0"/>
        <c:axId val="682422560"/>
        <c:axId val="682415672"/>
      </c:lineChart>
      <c:catAx>
        <c:axId val="6824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82415672"/>
        <c:crosses val="autoZero"/>
        <c:auto val="1"/>
        <c:lblAlgn val="ctr"/>
        <c:lblOffset val="100"/>
        <c:noMultiLvlLbl val="0"/>
      </c:catAx>
      <c:valAx>
        <c:axId val="682415672"/>
        <c:scaling>
          <c:orientation val="minMax"/>
        </c:scaling>
        <c:delete val="0"/>
        <c:axPos val="l"/>
        <c:title>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US" sz="1050" b="1">
                    <a:solidFill>
                      <a:schemeClr val="tx1"/>
                    </a:solidFill>
                  </a:rPr>
                  <a:t>Age</a:t>
                </a:r>
                <a:r>
                  <a:rPr lang="en-US" sz="1050" b="1" baseline="0">
                    <a:solidFill>
                      <a:schemeClr val="tx1"/>
                    </a:solidFill>
                  </a:rPr>
                  <a:t> in years</a:t>
                </a:r>
                <a:endParaRPr lang="en-US" sz="1050" b="1">
                  <a:solidFill>
                    <a:schemeClr val="tx1"/>
                  </a:solidFill>
                </a:endParaRPr>
              </a:p>
            </c:rich>
          </c:tx>
          <c:layout>
            <c:manualLayout>
              <c:xMode val="edge"/>
              <c:yMode val="edge"/>
              <c:x val="1.0512582788995998E-2"/>
              <c:y val="0.35676972200750684"/>
            </c:manualLayout>
          </c:layout>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82422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97796436305611"/>
          <c:y val="0.1033507375299849"/>
          <c:w val="0.87237244025682892"/>
          <c:h val="0.72542391326527145"/>
        </c:manualLayout>
      </c:layout>
      <c:lineChart>
        <c:grouping val="standard"/>
        <c:varyColors val="0"/>
        <c:ser>
          <c:idx val="2"/>
          <c:order val="0"/>
          <c:tx>
            <c:v>London - Males</c:v>
          </c:tx>
          <c:spPr>
            <a:ln w="28575" cap="rnd">
              <a:solidFill>
                <a:srgbClr val="EE266D">
                  <a:lumMod val="50000"/>
                </a:srgbClr>
              </a:solidFill>
              <a:round/>
            </a:ln>
            <a:effectLst/>
          </c:spPr>
          <c:marker>
            <c:symbol val="none"/>
          </c:marker>
          <c:errBars>
            <c:errDir val="y"/>
            <c:errBarType val="both"/>
            <c:errValType val="cust"/>
            <c:noEndCap val="0"/>
            <c:plus>
              <c:numRef>
                <c:f>HLE!$D$14:$M$14</c:f>
                <c:numCache>
                  <c:formatCode>General</c:formatCode>
                  <c:ptCount val="10"/>
                  <c:pt idx="0">
                    <c:v>0.46999999999999886</c:v>
                  </c:pt>
                  <c:pt idx="1">
                    <c:v>0.46999999999999886</c:v>
                  </c:pt>
                  <c:pt idx="2">
                    <c:v>0.46999999999999886</c:v>
                  </c:pt>
                  <c:pt idx="3">
                    <c:v>0.5</c:v>
                  </c:pt>
                  <c:pt idx="4">
                    <c:v>0.5</c:v>
                  </c:pt>
                  <c:pt idx="5">
                    <c:v>0.50999999999999091</c:v>
                  </c:pt>
                  <c:pt idx="6">
                    <c:v>0.52000000000000313</c:v>
                  </c:pt>
                  <c:pt idx="7">
                    <c:v>0.6699999999999946</c:v>
                  </c:pt>
                  <c:pt idx="8">
                    <c:v>0.60999999999999943</c:v>
                  </c:pt>
                  <c:pt idx="9">
                    <c:v>0.67000000000000171</c:v>
                  </c:pt>
                </c:numCache>
              </c:numRef>
            </c:plus>
            <c:minus>
              <c:numRef>
                <c:f>HLE!$D$9:$M$9</c:f>
                <c:numCache>
                  <c:formatCode>General</c:formatCode>
                  <c:ptCount val="10"/>
                  <c:pt idx="0">
                    <c:v>0.46000000000000085</c:v>
                  </c:pt>
                  <c:pt idx="1">
                    <c:v>0.46999999999999886</c:v>
                  </c:pt>
                  <c:pt idx="2">
                    <c:v>0.46999999999999886</c:v>
                  </c:pt>
                  <c:pt idx="3">
                    <c:v>0.49000000000000199</c:v>
                  </c:pt>
                  <c:pt idx="4">
                    <c:v>0.5</c:v>
                  </c:pt>
                  <c:pt idx="5">
                    <c:v>0.51000000000000512</c:v>
                  </c:pt>
                  <c:pt idx="6">
                    <c:v>0.52999999999999403</c:v>
                  </c:pt>
                  <c:pt idx="7">
                    <c:v>0.67000000000000171</c:v>
                  </c:pt>
                  <c:pt idx="8">
                    <c:v>0.61999999999999744</c:v>
                  </c:pt>
                  <c:pt idx="9">
                    <c:v>0.67000000000000171</c:v>
                  </c:pt>
                </c:numCache>
              </c:numRef>
            </c:minus>
            <c:spPr>
              <a:noFill/>
              <a:ln w="9525" cap="flat" cmpd="sng" algn="ctr">
                <a:solidFill>
                  <a:schemeClr val="tx1">
                    <a:lumMod val="65000"/>
                    <a:lumOff val="35000"/>
                  </a:schemeClr>
                </a:solidFill>
                <a:round/>
              </a:ln>
              <a:effectLst/>
            </c:spPr>
          </c:errBars>
          <c:cat>
            <c:strRef>
              <c:f>HLE!$D$2:$M$2</c:f>
              <c:strCache>
                <c:ptCount val="10"/>
                <c:pt idx="0">
                  <c:v>2011-13</c:v>
                </c:pt>
                <c:pt idx="1">
                  <c:v>2012-14</c:v>
                </c:pt>
                <c:pt idx="2">
                  <c:v>2013-15</c:v>
                </c:pt>
                <c:pt idx="3">
                  <c:v>2014-16</c:v>
                </c:pt>
                <c:pt idx="4">
                  <c:v>2015-17</c:v>
                </c:pt>
                <c:pt idx="5">
                  <c:v>2016-18</c:v>
                </c:pt>
                <c:pt idx="6">
                  <c:v>2017-19</c:v>
                </c:pt>
                <c:pt idx="7">
                  <c:v>2018-20</c:v>
                </c:pt>
                <c:pt idx="8">
                  <c:v>2019-21</c:v>
                </c:pt>
                <c:pt idx="9">
                  <c:v>2020-22</c:v>
                </c:pt>
              </c:strCache>
            </c:strRef>
          </c:cat>
          <c:val>
            <c:numRef>
              <c:f>HLE!$D$4:$M$4</c:f>
              <c:numCache>
                <c:formatCode>0.0</c:formatCode>
                <c:ptCount val="10"/>
                <c:pt idx="0">
                  <c:v>63.34</c:v>
                </c:pt>
                <c:pt idx="1">
                  <c:v>63.78</c:v>
                </c:pt>
                <c:pt idx="2">
                  <c:v>64.06</c:v>
                </c:pt>
                <c:pt idx="3">
                  <c:v>63.38</c:v>
                </c:pt>
                <c:pt idx="4">
                  <c:v>63.78</c:v>
                </c:pt>
                <c:pt idx="5">
                  <c:v>64.010000000000005</c:v>
                </c:pt>
                <c:pt idx="6">
                  <c:v>63.37</c:v>
                </c:pt>
                <c:pt idx="7">
                  <c:v>63.57</c:v>
                </c:pt>
                <c:pt idx="8">
                  <c:v>63.75</c:v>
                </c:pt>
                <c:pt idx="9">
                  <c:v>63.92</c:v>
                </c:pt>
              </c:numCache>
            </c:numRef>
          </c:val>
          <c:smooth val="0"/>
          <c:extLst>
            <c:ext xmlns:c16="http://schemas.microsoft.com/office/drawing/2014/chart" uri="{C3380CC4-5D6E-409C-BE32-E72D297353CC}">
              <c16:uniqueId val="{00000000-606B-42B3-9D46-438A397A2862}"/>
            </c:ext>
          </c:extLst>
        </c:ser>
        <c:ser>
          <c:idx val="0"/>
          <c:order val="1"/>
          <c:tx>
            <c:v>England - Males</c:v>
          </c:tx>
          <c:spPr>
            <a:ln w="28575" cap="rnd">
              <a:solidFill>
                <a:srgbClr val="00A78A"/>
              </a:solidFill>
              <a:prstDash val="sysDash"/>
              <a:round/>
            </a:ln>
            <a:effectLst/>
          </c:spPr>
          <c:marker>
            <c:symbol val="none"/>
          </c:marker>
          <c:errBars>
            <c:errDir val="y"/>
            <c:errBarType val="both"/>
            <c:errValType val="cust"/>
            <c:noEndCap val="0"/>
            <c:plus>
              <c:numRef>
                <c:f>HLE!$D$30:$M$30</c:f>
                <c:numCache>
                  <c:formatCode>General</c:formatCode>
                  <c:ptCount val="10"/>
                  <c:pt idx="0">
                    <c:v>0.15999999999999659</c:v>
                  </c:pt>
                  <c:pt idx="1">
                    <c:v>0.16000000000000369</c:v>
                  </c:pt>
                  <c:pt idx="2">
                    <c:v>0.15999999999999659</c:v>
                  </c:pt>
                  <c:pt idx="3">
                    <c:v>0.16000000000000369</c:v>
                  </c:pt>
                  <c:pt idx="4">
                    <c:v>0.16000000000000369</c:v>
                  </c:pt>
                  <c:pt idx="5">
                    <c:v>0.17000000000000171</c:v>
                  </c:pt>
                  <c:pt idx="6">
                    <c:v>0.17000000000000171</c:v>
                  </c:pt>
                  <c:pt idx="7">
                    <c:v>0.20000000000000284</c:v>
                  </c:pt>
                  <c:pt idx="8">
                    <c:v>0.19000000000000483</c:v>
                  </c:pt>
                  <c:pt idx="9">
                    <c:v>0.21999999999999886</c:v>
                  </c:pt>
                </c:numCache>
              </c:numRef>
            </c:plus>
            <c:minus>
              <c:numRef>
                <c:f>HLE!$D$25:$M$25</c:f>
                <c:numCache>
                  <c:formatCode>General</c:formatCode>
                  <c:ptCount val="10"/>
                  <c:pt idx="0">
                    <c:v>0.16000000000000369</c:v>
                  </c:pt>
                  <c:pt idx="1">
                    <c:v>0.15999999999999659</c:v>
                  </c:pt>
                  <c:pt idx="2">
                    <c:v>0.17000000000000171</c:v>
                  </c:pt>
                  <c:pt idx="3">
                    <c:v>0.17000000000000171</c:v>
                  </c:pt>
                  <c:pt idx="4">
                    <c:v>0.1699999999999946</c:v>
                  </c:pt>
                  <c:pt idx="5">
                    <c:v>0.17000000000000171</c:v>
                  </c:pt>
                  <c:pt idx="6">
                    <c:v>0.1699999999999946</c:v>
                  </c:pt>
                  <c:pt idx="7">
                    <c:v>0.19999999999999574</c:v>
                  </c:pt>
                  <c:pt idx="8">
                    <c:v>0.18999999999999773</c:v>
                  </c:pt>
                  <c:pt idx="9">
                    <c:v>0.21000000000000085</c:v>
                  </c:pt>
                </c:numCache>
              </c:numRef>
            </c:minus>
            <c:spPr>
              <a:noFill/>
              <a:ln w="9525" cap="flat" cmpd="sng" algn="ctr">
                <a:solidFill>
                  <a:schemeClr val="tx1">
                    <a:lumMod val="65000"/>
                    <a:lumOff val="35000"/>
                  </a:schemeClr>
                </a:solidFill>
                <a:round/>
              </a:ln>
              <a:effectLst/>
            </c:spPr>
          </c:errBars>
          <c:cat>
            <c:strRef>
              <c:f>HLE!$D$2:$M$2</c:f>
              <c:strCache>
                <c:ptCount val="10"/>
                <c:pt idx="0">
                  <c:v>2011-13</c:v>
                </c:pt>
                <c:pt idx="1">
                  <c:v>2012-14</c:v>
                </c:pt>
                <c:pt idx="2">
                  <c:v>2013-15</c:v>
                </c:pt>
                <c:pt idx="3">
                  <c:v>2014-16</c:v>
                </c:pt>
                <c:pt idx="4">
                  <c:v>2015-17</c:v>
                </c:pt>
                <c:pt idx="5">
                  <c:v>2016-18</c:v>
                </c:pt>
                <c:pt idx="6">
                  <c:v>2017-19</c:v>
                </c:pt>
                <c:pt idx="7">
                  <c:v>2018-20</c:v>
                </c:pt>
                <c:pt idx="8">
                  <c:v>2019-21</c:v>
                </c:pt>
                <c:pt idx="9">
                  <c:v>2020-22</c:v>
                </c:pt>
              </c:strCache>
            </c:strRef>
          </c:cat>
          <c:val>
            <c:numRef>
              <c:f>HLE!$D$20:$M$20</c:f>
              <c:numCache>
                <c:formatCode>0.0</c:formatCode>
                <c:ptCount val="10"/>
                <c:pt idx="0">
                  <c:v>63.2</c:v>
                </c:pt>
                <c:pt idx="1">
                  <c:v>63.4</c:v>
                </c:pt>
                <c:pt idx="2">
                  <c:v>63.42</c:v>
                </c:pt>
                <c:pt idx="3">
                  <c:v>63.36</c:v>
                </c:pt>
                <c:pt idx="4">
                  <c:v>63.44</c:v>
                </c:pt>
                <c:pt idx="5">
                  <c:v>63.43</c:v>
                </c:pt>
                <c:pt idx="6">
                  <c:v>63.26</c:v>
                </c:pt>
                <c:pt idx="7">
                  <c:v>63.23</c:v>
                </c:pt>
                <c:pt idx="8">
                  <c:v>62.9</c:v>
                </c:pt>
                <c:pt idx="9">
                  <c:v>62.42</c:v>
                </c:pt>
              </c:numCache>
            </c:numRef>
          </c:val>
          <c:smooth val="0"/>
          <c:extLst>
            <c:ext xmlns:c16="http://schemas.microsoft.com/office/drawing/2014/chart" uri="{C3380CC4-5D6E-409C-BE32-E72D297353CC}">
              <c16:uniqueId val="{00000001-606B-42B3-9D46-438A397A2862}"/>
            </c:ext>
          </c:extLst>
        </c:ser>
        <c:dLbls>
          <c:showLegendKey val="0"/>
          <c:showVal val="0"/>
          <c:showCatName val="0"/>
          <c:showSerName val="0"/>
          <c:showPercent val="0"/>
          <c:showBubbleSize val="0"/>
        </c:dLbls>
        <c:smooth val="0"/>
        <c:axId val="682422560"/>
        <c:axId val="682415672"/>
      </c:lineChart>
      <c:catAx>
        <c:axId val="6824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2415672"/>
        <c:crosses val="autoZero"/>
        <c:auto val="1"/>
        <c:lblAlgn val="ctr"/>
        <c:lblOffset val="100"/>
        <c:noMultiLvlLbl val="0"/>
      </c:catAx>
      <c:valAx>
        <c:axId val="682415672"/>
        <c:scaling>
          <c:orientation val="minMax"/>
          <c:max val="66"/>
          <c:min val="61"/>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a:t>
                </a:r>
                <a:r>
                  <a:rPr lang="en-US" baseline="0"/>
                  <a:t> in years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2422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00239664895851"/>
          <c:y val="0.1033507375299849"/>
          <c:w val="0.8813482948075767"/>
          <c:h val="0.72542391326527145"/>
        </c:manualLayout>
      </c:layout>
      <c:lineChart>
        <c:grouping val="standard"/>
        <c:varyColors val="0"/>
        <c:ser>
          <c:idx val="3"/>
          <c:order val="0"/>
          <c:tx>
            <c:v>London - Females</c:v>
          </c:tx>
          <c:spPr>
            <a:ln w="28575" cap="rnd">
              <a:solidFill>
                <a:schemeClr val="accent1">
                  <a:lumMod val="50000"/>
                </a:schemeClr>
              </a:solidFill>
              <a:prstDash val="solid"/>
              <a:round/>
            </a:ln>
            <a:effectLst/>
          </c:spPr>
          <c:marker>
            <c:symbol val="none"/>
          </c:marker>
          <c:errBars>
            <c:errDir val="y"/>
            <c:errBarType val="both"/>
            <c:errValType val="cust"/>
            <c:noEndCap val="0"/>
            <c:plus>
              <c:numRef>
                <c:f>HLE!$D$15:$M$15</c:f>
                <c:numCache>
                  <c:formatCode>General</c:formatCode>
                  <c:ptCount val="10"/>
                  <c:pt idx="0">
                    <c:v>0.48999999999999488</c:v>
                  </c:pt>
                  <c:pt idx="1">
                    <c:v>0.49999999999999289</c:v>
                  </c:pt>
                  <c:pt idx="2">
                    <c:v>0.51000000000000512</c:v>
                  </c:pt>
                  <c:pt idx="3">
                    <c:v>0.51999999999999602</c:v>
                  </c:pt>
                  <c:pt idx="4">
                    <c:v>0.53000000000000114</c:v>
                  </c:pt>
                  <c:pt idx="5">
                    <c:v>0.54999999999999716</c:v>
                  </c:pt>
                  <c:pt idx="6">
                    <c:v>0.55000000000000426</c:v>
                  </c:pt>
                  <c:pt idx="7">
                    <c:v>0.66999999999998749</c:v>
                  </c:pt>
                  <c:pt idx="8">
                    <c:v>0.65999999999999659</c:v>
                  </c:pt>
                  <c:pt idx="9">
                    <c:v>0.74000000000000199</c:v>
                  </c:pt>
                </c:numCache>
              </c:numRef>
            </c:plus>
            <c:minus>
              <c:numRef>
                <c:f>HLE!$D$10:$M$10</c:f>
                <c:numCache>
                  <c:formatCode>General</c:formatCode>
                  <c:ptCount val="10"/>
                  <c:pt idx="0">
                    <c:v>0.49000000000000199</c:v>
                  </c:pt>
                  <c:pt idx="1">
                    <c:v>0.5</c:v>
                  </c:pt>
                  <c:pt idx="2">
                    <c:v>0.50999999999999091</c:v>
                  </c:pt>
                  <c:pt idx="3">
                    <c:v>0.53000000000000824</c:v>
                  </c:pt>
                  <c:pt idx="4">
                    <c:v>0.53999999999999915</c:v>
                  </c:pt>
                  <c:pt idx="5">
                    <c:v>0.55000000000000426</c:v>
                  </c:pt>
                  <c:pt idx="6">
                    <c:v>0.56000000000000227</c:v>
                  </c:pt>
                  <c:pt idx="7">
                    <c:v>0.6600000000000108</c:v>
                  </c:pt>
                  <c:pt idx="8">
                    <c:v>0.65999999999999659</c:v>
                  </c:pt>
                  <c:pt idx="9">
                    <c:v>0.75</c:v>
                  </c:pt>
                </c:numCache>
              </c:numRef>
            </c:minus>
            <c:spPr>
              <a:noFill/>
              <a:ln w="9525" cap="flat" cmpd="sng" algn="ctr">
                <a:solidFill>
                  <a:schemeClr val="tx1">
                    <a:lumMod val="65000"/>
                    <a:lumOff val="35000"/>
                  </a:schemeClr>
                </a:solidFill>
                <a:round/>
              </a:ln>
              <a:effectLst/>
            </c:spPr>
          </c:errBars>
          <c:cat>
            <c:strRef>
              <c:f>HLE!$D$2:$M$2</c:f>
              <c:strCache>
                <c:ptCount val="10"/>
                <c:pt idx="0">
                  <c:v>2011-13</c:v>
                </c:pt>
                <c:pt idx="1">
                  <c:v>2012-14</c:v>
                </c:pt>
                <c:pt idx="2">
                  <c:v>2013-15</c:v>
                </c:pt>
                <c:pt idx="3">
                  <c:v>2014-16</c:v>
                </c:pt>
                <c:pt idx="4">
                  <c:v>2015-17</c:v>
                </c:pt>
                <c:pt idx="5">
                  <c:v>2016-18</c:v>
                </c:pt>
                <c:pt idx="6">
                  <c:v>2017-19</c:v>
                </c:pt>
                <c:pt idx="7">
                  <c:v>2018-20</c:v>
                </c:pt>
                <c:pt idx="8">
                  <c:v>2019-21</c:v>
                </c:pt>
                <c:pt idx="9">
                  <c:v>2020-22</c:v>
                </c:pt>
              </c:strCache>
            </c:strRef>
          </c:cat>
          <c:val>
            <c:numRef>
              <c:f>HLE!$D$5:$M$5</c:f>
              <c:numCache>
                <c:formatCode>0.0</c:formatCode>
                <c:ptCount val="10"/>
                <c:pt idx="0">
                  <c:v>63.75</c:v>
                </c:pt>
                <c:pt idx="1">
                  <c:v>63.85</c:v>
                </c:pt>
                <c:pt idx="2">
                  <c:v>64.099999999999994</c:v>
                </c:pt>
                <c:pt idx="3">
                  <c:v>64.400000000000006</c:v>
                </c:pt>
                <c:pt idx="4">
                  <c:v>64.53</c:v>
                </c:pt>
                <c:pt idx="5">
                  <c:v>64.37</c:v>
                </c:pt>
                <c:pt idx="6">
                  <c:v>63.99</c:v>
                </c:pt>
                <c:pt idx="7">
                  <c:v>64.900000000000006</c:v>
                </c:pt>
                <c:pt idx="8">
                  <c:v>64.33</c:v>
                </c:pt>
                <c:pt idx="9">
                  <c:v>63.73</c:v>
                </c:pt>
              </c:numCache>
            </c:numRef>
          </c:val>
          <c:smooth val="0"/>
          <c:extLst>
            <c:ext xmlns:c16="http://schemas.microsoft.com/office/drawing/2014/chart" uri="{C3380CC4-5D6E-409C-BE32-E72D297353CC}">
              <c16:uniqueId val="{00000000-2B00-4CDF-A90B-9DCC869C381B}"/>
            </c:ext>
          </c:extLst>
        </c:ser>
        <c:ser>
          <c:idx val="1"/>
          <c:order val="1"/>
          <c:tx>
            <c:v>England - Females</c:v>
          </c:tx>
          <c:spPr>
            <a:ln w="28575" cap="rnd">
              <a:solidFill>
                <a:srgbClr val="00A78A"/>
              </a:solidFill>
              <a:prstDash val="sysDash"/>
              <a:round/>
            </a:ln>
            <a:effectLst/>
          </c:spPr>
          <c:marker>
            <c:symbol val="none"/>
          </c:marker>
          <c:errBars>
            <c:errDir val="y"/>
            <c:errBarType val="both"/>
            <c:errValType val="cust"/>
            <c:noEndCap val="0"/>
            <c:plus>
              <c:numRef>
                <c:f>HLE!$D$31:$M$31</c:f>
                <c:numCache>
                  <c:formatCode>General</c:formatCode>
                  <c:ptCount val="10"/>
                  <c:pt idx="0">
                    <c:v>0.17000000000000881</c:v>
                  </c:pt>
                  <c:pt idx="1">
                    <c:v>0.1699999999999946</c:v>
                  </c:pt>
                  <c:pt idx="2">
                    <c:v>0.17000000000000171</c:v>
                  </c:pt>
                  <c:pt idx="3">
                    <c:v>0.17999999999999972</c:v>
                  </c:pt>
                  <c:pt idx="4">
                    <c:v>0.17999999999999972</c:v>
                  </c:pt>
                  <c:pt idx="5">
                    <c:v>0.17999999999999261</c:v>
                  </c:pt>
                  <c:pt idx="6">
                    <c:v>0.17999999999999972</c:v>
                  </c:pt>
                  <c:pt idx="7">
                    <c:v>0.20999999999999375</c:v>
                  </c:pt>
                  <c:pt idx="8">
                    <c:v>0.21000000000000796</c:v>
                  </c:pt>
                  <c:pt idx="9">
                    <c:v>0.22999999999999687</c:v>
                  </c:pt>
                </c:numCache>
              </c:numRef>
            </c:plus>
            <c:minus>
              <c:numRef>
                <c:f>HLE!$D$26:$M$26</c:f>
                <c:numCache>
                  <c:formatCode>General</c:formatCode>
                  <c:ptCount val="10"/>
                  <c:pt idx="0">
                    <c:v>0.1699999999999946</c:v>
                  </c:pt>
                  <c:pt idx="1">
                    <c:v>0.17000000000000171</c:v>
                  </c:pt>
                  <c:pt idx="2">
                    <c:v>0.17999999999999972</c:v>
                  </c:pt>
                  <c:pt idx="3">
                    <c:v>0.17999999999999972</c:v>
                  </c:pt>
                  <c:pt idx="4">
                    <c:v>0.17999999999999972</c:v>
                  </c:pt>
                  <c:pt idx="5">
                    <c:v>0.17999999999999972</c:v>
                  </c:pt>
                  <c:pt idx="6">
                    <c:v>0.18999999999999773</c:v>
                  </c:pt>
                  <c:pt idx="7">
                    <c:v>0.20000000000000284</c:v>
                  </c:pt>
                  <c:pt idx="8">
                    <c:v>0.20999999999999375</c:v>
                  </c:pt>
                  <c:pt idx="9">
                    <c:v>0.23000000000000398</c:v>
                  </c:pt>
                </c:numCache>
              </c:numRef>
            </c:minus>
            <c:spPr>
              <a:noFill/>
              <a:ln w="9525" cap="flat" cmpd="sng" algn="ctr">
                <a:solidFill>
                  <a:schemeClr val="tx1">
                    <a:lumMod val="65000"/>
                    <a:lumOff val="35000"/>
                  </a:schemeClr>
                </a:solidFill>
                <a:round/>
              </a:ln>
              <a:effectLst/>
            </c:spPr>
          </c:errBars>
          <c:cat>
            <c:strRef>
              <c:f>HLE!$D$2:$M$2</c:f>
              <c:strCache>
                <c:ptCount val="10"/>
                <c:pt idx="0">
                  <c:v>2011-13</c:v>
                </c:pt>
                <c:pt idx="1">
                  <c:v>2012-14</c:v>
                </c:pt>
                <c:pt idx="2">
                  <c:v>2013-15</c:v>
                </c:pt>
                <c:pt idx="3">
                  <c:v>2014-16</c:v>
                </c:pt>
                <c:pt idx="4">
                  <c:v>2015-17</c:v>
                </c:pt>
                <c:pt idx="5">
                  <c:v>2016-18</c:v>
                </c:pt>
                <c:pt idx="6">
                  <c:v>2017-19</c:v>
                </c:pt>
                <c:pt idx="7">
                  <c:v>2018-20</c:v>
                </c:pt>
                <c:pt idx="8">
                  <c:v>2019-21</c:v>
                </c:pt>
                <c:pt idx="9">
                  <c:v>2020-22</c:v>
                </c:pt>
              </c:strCache>
            </c:strRef>
          </c:cat>
          <c:val>
            <c:numRef>
              <c:f>HLE!$D$21:$M$21</c:f>
              <c:numCache>
                <c:formatCode>0.0</c:formatCode>
                <c:ptCount val="10"/>
                <c:pt idx="0">
                  <c:v>63.87</c:v>
                </c:pt>
                <c:pt idx="1">
                  <c:v>63.9</c:v>
                </c:pt>
                <c:pt idx="2">
                  <c:v>64.14</c:v>
                </c:pt>
                <c:pt idx="3">
                  <c:v>63.9</c:v>
                </c:pt>
                <c:pt idx="4">
                  <c:v>63.9</c:v>
                </c:pt>
                <c:pt idx="5">
                  <c:v>64.03</c:v>
                </c:pt>
                <c:pt idx="6">
                  <c:v>63.69</c:v>
                </c:pt>
                <c:pt idx="7">
                  <c:v>64.06</c:v>
                </c:pt>
                <c:pt idx="8">
                  <c:v>63.8</c:v>
                </c:pt>
                <c:pt idx="9">
                  <c:v>62.7</c:v>
                </c:pt>
              </c:numCache>
            </c:numRef>
          </c:val>
          <c:smooth val="0"/>
          <c:extLst>
            <c:ext xmlns:c16="http://schemas.microsoft.com/office/drawing/2014/chart" uri="{C3380CC4-5D6E-409C-BE32-E72D297353CC}">
              <c16:uniqueId val="{00000001-2B00-4CDF-A90B-9DCC869C381B}"/>
            </c:ext>
          </c:extLst>
        </c:ser>
        <c:dLbls>
          <c:showLegendKey val="0"/>
          <c:showVal val="0"/>
          <c:showCatName val="0"/>
          <c:showSerName val="0"/>
          <c:showPercent val="0"/>
          <c:showBubbleSize val="0"/>
        </c:dLbls>
        <c:smooth val="0"/>
        <c:axId val="682422560"/>
        <c:axId val="682415672"/>
      </c:lineChart>
      <c:catAx>
        <c:axId val="6824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82415672"/>
        <c:crosses val="autoZero"/>
        <c:auto val="1"/>
        <c:lblAlgn val="ctr"/>
        <c:lblOffset val="100"/>
        <c:noMultiLvlLbl val="0"/>
      </c:catAx>
      <c:valAx>
        <c:axId val="682415672"/>
        <c:scaling>
          <c:orientation val="minMax"/>
          <c:min val="61"/>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a:latin typeface="Calibri" panose="020F0502020204030204" pitchFamily="34" charset="0"/>
                    <a:cs typeface="Calibri" panose="020F0502020204030204" pitchFamily="34" charset="0"/>
                  </a:rPr>
                  <a:t>Age</a:t>
                </a:r>
                <a:r>
                  <a:rPr lang="en-US" sz="1000" baseline="0">
                    <a:latin typeface="Calibri" panose="020F0502020204030204" pitchFamily="34" charset="0"/>
                    <a:cs typeface="Calibri" panose="020F0502020204030204" pitchFamily="34" charset="0"/>
                  </a:rPr>
                  <a:t> in years</a:t>
                </a:r>
                <a:endParaRPr lang="en-US" sz="1000">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82422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309888414521"/>
          <c:y val="0.10053609354606437"/>
          <c:w val="0.8724962938223243"/>
          <c:h val="0.66944702179964222"/>
        </c:manualLayout>
      </c:layout>
      <c:barChart>
        <c:barDir val="col"/>
        <c:grouping val="stacked"/>
        <c:varyColors val="0"/>
        <c:ser>
          <c:idx val="0"/>
          <c:order val="0"/>
          <c:tx>
            <c:strRef>
              <c:f>'real pay by region'!$AF$1:$AF$2</c:f>
              <c:strCache>
                <c:ptCount val="2"/>
                <c:pt idx="1">
                  <c:v>CPI</c:v>
                </c:pt>
              </c:strCache>
            </c:strRef>
          </c:tx>
          <c:spPr>
            <a:solidFill>
              <a:srgbClr val="CCCCCC"/>
            </a:solidFill>
            <a:ln>
              <a:noFill/>
            </a:ln>
            <a:effectLst/>
          </c:spPr>
          <c:invertIfNegative val="0"/>
          <c:cat>
            <c:numRef>
              <c:f>'real pay by region'!$AE$65:$AE$117</c:f>
              <c:numCache>
                <c:formatCode>General</c:formatCode>
                <c:ptCount val="53"/>
                <c:pt idx="0">
                  <c:v>201909</c:v>
                </c:pt>
                <c:pt idx="1">
                  <c:v>201910</c:v>
                </c:pt>
                <c:pt idx="2">
                  <c:v>201911</c:v>
                </c:pt>
                <c:pt idx="3">
                  <c:v>201912</c:v>
                </c:pt>
                <c:pt idx="4">
                  <c:v>202001</c:v>
                </c:pt>
                <c:pt idx="5">
                  <c:v>202002</c:v>
                </c:pt>
                <c:pt idx="6">
                  <c:v>202003</c:v>
                </c:pt>
                <c:pt idx="7">
                  <c:v>202004</c:v>
                </c:pt>
                <c:pt idx="8">
                  <c:v>202005</c:v>
                </c:pt>
                <c:pt idx="9">
                  <c:v>202006</c:v>
                </c:pt>
                <c:pt idx="10">
                  <c:v>202007</c:v>
                </c:pt>
                <c:pt idx="11">
                  <c:v>202008</c:v>
                </c:pt>
                <c:pt idx="12">
                  <c:v>202009</c:v>
                </c:pt>
                <c:pt idx="13">
                  <c:v>202010</c:v>
                </c:pt>
                <c:pt idx="14">
                  <c:v>202011</c:v>
                </c:pt>
                <c:pt idx="15">
                  <c:v>202012</c:v>
                </c:pt>
                <c:pt idx="16">
                  <c:v>202101</c:v>
                </c:pt>
                <c:pt idx="17">
                  <c:v>202102</c:v>
                </c:pt>
                <c:pt idx="18">
                  <c:v>202103</c:v>
                </c:pt>
                <c:pt idx="19">
                  <c:v>202104</c:v>
                </c:pt>
                <c:pt idx="20">
                  <c:v>202105</c:v>
                </c:pt>
                <c:pt idx="21">
                  <c:v>202106</c:v>
                </c:pt>
                <c:pt idx="22">
                  <c:v>202107</c:v>
                </c:pt>
                <c:pt idx="23">
                  <c:v>202108</c:v>
                </c:pt>
                <c:pt idx="24">
                  <c:v>202109</c:v>
                </c:pt>
                <c:pt idx="25">
                  <c:v>202110</c:v>
                </c:pt>
                <c:pt idx="26">
                  <c:v>202111</c:v>
                </c:pt>
                <c:pt idx="27">
                  <c:v>202112</c:v>
                </c:pt>
                <c:pt idx="28">
                  <c:v>202201</c:v>
                </c:pt>
                <c:pt idx="29">
                  <c:v>202202</c:v>
                </c:pt>
                <c:pt idx="30">
                  <c:v>202203</c:v>
                </c:pt>
                <c:pt idx="31">
                  <c:v>202204</c:v>
                </c:pt>
                <c:pt idx="32">
                  <c:v>202205</c:v>
                </c:pt>
                <c:pt idx="33">
                  <c:v>202206</c:v>
                </c:pt>
                <c:pt idx="34">
                  <c:v>202207</c:v>
                </c:pt>
                <c:pt idx="35">
                  <c:v>202208</c:v>
                </c:pt>
                <c:pt idx="36">
                  <c:v>202209</c:v>
                </c:pt>
                <c:pt idx="37">
                  <c:v>202210</c:v>
                </c:pt>
                <c:pt idx="38">
                  <c:v>202211</c:v>
                </c:pt>
                <c:pt idx="39">
                  <c:v>202212</c:v>
                </c:pt>
                <c:pt idx="40">
                  <c:v>202301</c:v>
                </c:pt>
                <c:pt idx="41">
                  <c:v>202302</c:v>
                </c:pt>
                <c:pt idx="42">
                  <c:v>202303</c:v>
                </c:pt>
                <c:pt idx="43">
                  <c:v>202304</c:v>
                </c:pt>
                <c:pt idx="44">
                  <c:v>202305</c:v>
                </c:pt>
                <c:pt idx="45">
                  <c:v>202306</c:v>
                </c:pt>
                <c:pt idx="46">
                  <c:v>202307</c:v>
                </c:pt>
                <c:pt idx="47">
                  <c:v>202308</c:v>
                </c:pt>
                <c:pt idx="48">
                  <c:v>202309</c:v>
                </c:pt>
                <c:pt idx="49">
                  <c:v>202310</c:v>
                </c:pt>
                <c:pt idx="50">
                  <c:v>202311</c:v>
                </c:pt>
                <c:pt idx="51">
                  <c:v>202312</c:v>
                </c:pt>
                <c:pt idx="52">
                  <c:v>202401</c:v>
                </c:pt>
              </c:numCache>
            </c:numRef>
          </c:cat>
          <c:val>
            <c:numRef>
              <c:f>'real pay by region'!$AF$65:$AF$117</c:f>
              <c:numCache>
                <c:formatCode>_(* #,##0.00_);_(* \(#,##0.00\);_(* "-"??_);_(@_)</c:formatCode>
                <c:ptCount val="53"/>
                <c:pt idx="0">
                  <c:v>-1.7</c:v>
                </c:pt>
                <c:pt idx="1">
                  <c:v>-1.5</c:v>
                </c:pt>
                <c:pt idx="2">
                  <c:v>-1.5</c:v>
                </c:pt>
                <c:pt idx="3">
                  <c:v>-1.3</c:v>
                </c:pt>
                <c:pt idx="4">
                  <c:v>-1.8</c:v>
                </c:pt>
                <c:pt idx="5">
                  <c:v>-1.7</c:v>
                </c:pt>
                <c:pt idx="6">
                  <c:v>-1.5</c:v>
                </c:pt>
                <c:pt idx="7">
                  <c:v>-0.8</c:v>
                </c:pt>
                <c:pt idx="8">
                  <c:v>-0.5</c:v>
                </c:pt>
                <c:pt idx="9">
                  <c:v>-0.6</c:v>
                </c:pt>
                <c:pt idx="10">
                  <c:v>-1</c:v>
                </c:pt>
                <c:pt idx="11">
                  <c:v>-0.2</c:v>
                </c:pt>
                <c:pt idx="12">
                  <c:v>-0.5</c:v>
                </c:pt>
                <c:pt idx="13">
                  <c:v>-0.7</c:v>
                </c:pt>
                <c:pt idx="14">
                  <c:v>-0.3</c:v>
                </c:pt>
                <c:pt idx="15">
                  <c:v>-0.6</c:v>
                </c:pt>
                <c:pt idx="16">
                  <c:v>-0.7</c:v>
                </c:pt>
                <c:pt idx="17">
                  <c:v>-0.4</c:v>
                </c:pt>
                <c:pt idx="18">
                  <c:v>-0.7</c:v>
                </c:pt>
                <c:pt idx="19">
                  <c:v>-1.5</c:v>
                </c:pt>
                <c:pt idx="20">
                  <c:v>-2.1</c:v>
                </c:pt>
                <c:pt idx="21">
                  <c:v>-2.5</c:v>
                </c:pt>
                <c:pt idx="22">
                  <c:v>-2</c:v>
                </c:pt>
                <c:pt idx="23">
                  <c:v>-3.2</c:v>
                </c:pt>
                <c:pt idx="24">
                  <c:v>-3.1</c:v>
                </c:pt>
                <c:pt idx="25">
                  <c:v>-4.2</c:v>
                </c:pt>
                <c:pt idx="26">
                  <c:v>-5.0999999999999996</c:v>
                </c:pt>
                <c:pt idx="27">
                  <c:v>-5.4</c:v>
                </c:pt>
                <c:pt idx="28">
                  <c:v>-5.5</c:v>
                </c:pt>
                <c:pt idx="29">
                  <c:v>-6.2</c:v>
                </c:pt>
                <c:pt idx="30">
                  <c:v>-7</c:v>
                </c:pt>
                <c:pt idx="31">
                  <c:v>-9</c:v>
                </c:pt>
                <c:pt idx="32">
                  <c:v>-9.1</c:v>
                </c:pt>
                <c:pt idx="33">
                  <c:v>-9.4</c:v>
                </c:pt>
                <c:pt idx="34">
                  <c:v>-10.1</c:v>
                </c:pt>
                <c:pt idx="35">
                  <c:v>-9.9</c:v>
                </c:pt>
                <c:pt idx="36">
                  <c:v>-10.1</c:v>
                </c:pt>
                <c:pt idx="37">
                  <c:v>-11.1</c:v>
                </c:pt>
                <c:pt idx="38">
                  <c:v>-10.7</c:v>
                </c:pt>
                <c:pt idx="39">
                  <c:v>-10.5</c:v>
                </c:pt>
                <c:pt idx="40">
                  <c:v>-10.1</c:v>
                </c:pt>
                <c:pt idx="41">
                  <c:v>-10.4</c:v>
                </c:pt>
                <c:pt idx="42">
                  <c:v>-10.1</c:v>
                </c:pt>
                <c:pt idx="43">
                  <c:v>-8.6999999999999993</c:v>
                </c:pt>
                <c:pt idx="44">
                  <c:v>-8.6999999999999993</c:v>
                </c:pt>
                <c:pt idx="45">
                  <c:v>-7.9</c:v>
                </c:pt>
                <c:pt idx="46">
                  <c:v>-6.8</c:v>
                </c:pt>
                <c:pt idx="47">
                  <c:v>-6.7</c:v>
                </c:pt>
                <c:pt idx="48">
                  <c:v>-6.7</c:v>
                </c:pt>
                <c:pt idx="49">
                  <c:v>-4.5999999999999996</c:v>
                </c:pt>
                <c:pt idx="50">
                  <c:v>-3.9</c:v>
                </c:pt>
                <c:pt idx="51">
                  <c:v>-4</c:v>
                </c:pt>
                <c:pt idx="52">
                  <c:v>-4</c:v>
                </c:pt>
              </c:numCache>
            </c:numRef>
          </c:val>
          <c:extLst>
            <c:ext xmlns:c16="http://schemas.microsoft.com/office/drawing/2014/chart" uri="{C3380CC4-5D6E-409C-BE32-E72D297353CC}">
              <c16:uniqueId val="{00000000-CC5B-4A09-AF54-F2FDFDBA580F}"/>
            </c:ext>
          </c:extLst>
        </c:ser>
        <c:ser>
          <c:idx val="1"/>
          <c:order val="1"/>
          <c:tx>
            <c:strRef>
              <c:f>'real pay by region'!$AG$1:$AG$2</c:f>
              <c:strCache>
                <c:ptCount val="2"/>
                <c:pt idx="1">
                  <c:v>Nominal pay</c:v>
                </c:pt>
              </c:strCache>
            </c:strRef>
          </c:tx>
          <c:spPr>
            <a:solidFill>
              <a:srgbClr val="6DA7DE"/>
            </a:solidFill>
            <a:ln>
              <a:noFill/>
            </a:ln>
            <a:effectLst/>
          </c:spPr>
          <c:invertIfNegative val="0"/>
          <c:cat>
            <c:numRef>
              <c:f>'real pay by region'!$AE$65:$AE$117</c:f>
              <c:numCache>
                <c:formatCode>General</c:formatCode>
                <c:ptCount val="53"/>
                <c:pt idx="0">
                  <c:v>201909</c:v>
                </c:pt>
                <c:pt idx="1">
                  <c:v>201910</c:v>
                </c:pt>
                <c:pt idx="2">
                  <c:v>201911</c:v>
                </c:pt>
                <c:pt idx="3">
                  <c:v>201912</c:v>
                </c:pt>
                <c:pt idx="4">
                  <c:v>202001</c:v>
                </c:pt>
                <c:pt idx="5">
                  <c:v>202002</c:v>
                </c:pt>
                <c:pt idx="6">
                  <c:v>202003</c:v>
                </c:pt>
                <c:pt idx="7">
                  <c:v>202004</c:v>
                </c:pt>
                <c:pt idx="8">
                  <c:v>202005</c:v>
                </c:pt>
                <c:pt idx="9">
                  <c:v>202006</c:v>
                </c:pt>
                <c:pt idx="10">
                  <c:v>202007</c:v>
                </c:pt>
                <c:pt idx="11">
                  <c:v>202008</c:v>
                </c:pt>
                <c:pt idx="12">
                  <c:v>202009</c:v>
                </c:pt>
                <c:pt idx="13">
                  <c:v>202010</c:v>
                </c:pt>
                <c:pt idx="14">
                  <c:v>202011</c:v>
                </c:pt>
                <c:pt idx="15">
                  <c:v>202012</c:v>
                </c:pt>
                <c:pt idx="16">
                  <c:v>202101</c:v>
                </c:pt>
                <c:pt idx="17">
                  <c:v>202102</c:v>
                </c:pt>
                <c:pt idx="18">
                  <c:v>202103</c:v>
                </c:pt>
                <c:pt idx="19">
                  <c:v>202104</c:v>
                </c:pt>
                <c:pt idx="20">
                  <c:v>202105</c:v>
                </c:pt>
                <c:pt idx="21">
                  <c:v>202106</c:v>
                </c:pt>
                <c:pt idx="22">
                  <c:v>202107</c:v>
                </c:pt>
                <c:pt idx="23">
                  <c:v>202108</c:v>
                </c:pt>
                <c:pt idx="24">
                  <c:v>202109</c:v>
                </c:pt>
                <c:pt idx="25">
                  <c:v>202110</c:v>
                </c:pt>
                <c:pt idx="26">
                  <c:v>202111</c:v>
                </c:pt>
                <c:pt idx="27">
                  <c:v>202112</c:v>
                </c:pt>
                <c:pt idx="28">
                  <c:v>202201</c:v>
                </c:pt>
                <c:pt idx="29">
                  <c:v>202202</c:v>
                </c:pt>
                <c:pt idx="30">
                  <c:v>202203</c:v>
                </c:pt>
                <c:pt idx="31">
                  <c:v>202204</c:v>
                </c:pt>
                <c:pt idx="32">
                  <c:v>202205</c:v>
                </c:pt>
                <c:pt idx="33">
                  <c:v>202206</c:v>
                </c:pt>
                <c:pt idx="34">
                  <c:v>202207</c:v>
                </c:pt>
                <c:pt idx="35">
                  <c:v>202208</c:v>
                </c:pt>
                <c:pt idx="36">
                  <c:v>202209</c:v>
                </c:pt>
                <c:pt idx="37">
                  <c:v>202210</c:v>
                </c:pt>
                <c:pt idx="38">
                  <c:v>202211</c:v>
                </c:pt>
                <c:pt idx="39">
                  <c:v>202212</c:v>
                </c:pt>
                <c:pt idx="40">
                  <c:v>202301</c:v>
                </c:pt>
                <c:pt idx="41">
                  <c:v>202302</c:v>
                </c:pt>
                <c:pt idx="42">
                  <c:v>202303</c:v>
                </c:pt>
                <c:pt idx="43">
                  <c:v>202304</c:v>
                </c:pt>
                <c:pt idx="44">
                  <c:v>202305</c:v>
                </c:pt>
                <c:pt idx="45">
                  <c:v>202306</c:v>
                </c:pt>
                <c:pt idx="46">
                  <c:v>202307</c:v>
                </c:pt>
                <c:pt idx="47">
                  <c:v>202308</c:v>
                </c:pt>
                <c:pt idx="48">
                  <c:v>202309</c:v>
                </c:pt>
                <c:pt idx="49">
                  <c:v>202310</c:v>
                </c:pt>
                <c:pt idx="50">
                  <c:v>202311</c:v>
                </c:pt>
                <c:pt idx="51">
                  <c:v>202312</c:v>
                </c:pt>
                <c:pt idx="52">
                  <c:v>202401</c:v>
                </c:pt>
              </c:numCache>
            </c:numRef>
          </c:cat>
          <c:val>
            <c:numRef>
              <c:f>'real pay by region'!$AG$65:$AG$117</c:f>
              <c:numCache>
                <c:formatCode>General</c:formatCode>
                <c:ptCount val="53"/>
                <c:pt idx="0">
                  <c:v>3.145539906103286</c:v>
                </c:pt>
                <c:pt idx="1">
                  <c:v>3.1367041198501875</c:v>
                </c:pt>
                <c:pt idx="2">
                  <c:v>3.0331311245916939</c:v>
                </c:pt>
                <c:pt idx="3">
                  <c:v>3.4498834498834499</c:v>
                </c:pt>
                <c:pt idx="4">
                  <c:v>3.8997214484679668</c:v>
                </c:pt>
                <c:pt idx="5">
                  <c:v>3.8372630605640312</c:v>
                </c:pt>
                <c:pt idx="6">
                  <c:v>2.1629084215370455</c:v>
                </c:pt>
                <c:pt idx="7">
                  <c:v>-0.54919908466819223</c:v>
                </c:pt>
                <c:pt idx="8">
                  <c:v>-1.1394712853236098</c:v>
                </c:pt>
                <c:pt idx="9">
                  <c:v>-0.36446469248291574</c:v>
                </c:pt>
                <c:pt idx="10">
                  <c:v>0.8155867693701857</c:v>
                </c:pt>
                <c:pt idx="11">
                  <c:v>2.4965955515206537</c:v>
                </c:pt>
                <c:pt idx="12">
                  <c:v>3.959945380063723</c:v>
                </c:pt>
                <c:pt idx="13">
                  <c:v>4.9931911030413074</c:v>
                </c:pt>
                <c:pt idx="14">
                  <c:v>4.8913043478260869</c:v>
                </c:pt>
                <c:pt idx="15">
                  <c:v>4.8219918882379451</c:v>
                </c:pt>
                <c:pt idx="16">
                  <c:v>4.2448614834673819</c:v>
                </c:pt>
                <c:pt idx="17">
                  <c:v>4.4968833481745323</c:v>
                </c:pt>
                <c:pt idx="18">
                  <c:v>6.2612612612612608</c:v>
                </c:pt>
                <c:pt idx="19">
                  <c:v>9.2959042797975151</c:v>
                </c:pt>
                <c:pt idx="20">
                  <c:v>10.004610419548179</c:v>
                </c:pt>
                <c:pt idx="21">
                  <c:v>9.8765432098765427</c:v>
                </c:pt>
                <c:pt idx="22">
                  <c:v>8.1797752808988768</c:v>
                </c:pt>
                <c:pt idx="23">
                  <c:v>6.9087688219663423</c:v>
                </c:pt>
                <c:pt idx="24">
                  <c:v>6.3047285464098071</c:v>
                </c:pt>
                <c:pt idx="25">
                  <c:v>5.4907047124945958</c:v>
                </c:pt>
                <c:pt idx="26">
                  <c:v>5.2245250431778931</c:v>
                </c:pt>
                <c:pt idx="27">
                  <c:v>5.5030094582975062</c:v>
                </c:pt>
                <c:pt idx="28">
                  <c:v>5.8722674667809684</c:v>
                </c:pt>
                <c:pt idx="29">
                  <c:v>5.9650617809970177</c:v>
                </c:pt>
                <c:pt idx="30">
                  <c:v>6.5281899109792292</c:v>
                </c:pt>
                <c:pt idx="31">
                  <c:v>6.3157894736842106</c:v>
                </c:pt>
                <c:pt idx="32">
                  <c:v>6.0352053646269912</c:v>
                </c:pt>
                <c:pt idx="33">
                  <c:v>5.7428214731585516</c:v>
                </c:pt>
                <c:pt idx="34">
                  <c:v>5.9410054009140003</c:v>
                </c:pt>
                <c:pt idx="35">
                  <c:v>6.2137531068765535</c:v>
                </c:pt>
                <c:pt idx="36">
                  <c:v>6.7957166392092265</c:v>
                </c:pt>
                <c:pt idx="37">
                  <c:v>6.4344262295081975</c:v>
                </c:pt>
                <c:pt idx="38">
                  <c:v>7.7144029544521961</c:v>
                </c:pt>
                <c:pt idx="39">
                  <c:v>7.3757131214343934</c:v>
                </c:pt>
                <c:pt idx="40">
                  <c:v>6.9635627530364372</c:v>
                </c:pt>
                <c:pt idx="41">
                  <c:v>6.5942903096099723</c:v>
                </c:pt>
                <c:pt idx="42">
                  <c:v>5.7302029446876244</c:v>
                </c:pt>
                <c:pt idx="43">
                  <c:v>5.3465346534653468</c:v>
                </c:pt>
                <c:pt idx="44">
                  <c:v>6.4822134387351777</c:v>
                </c:pt>
                <c:pt idx="45">
                  <c:v>7.6347894529712717</c:v>
                </c:pt>
                <c:pt idx="46">
                  <c:v>6.6274509803921564</c:v>
                </c:pt>
                <c:pt idx="47">
                  <c:v>6.0452418096723868</c:v>
                </c:pt>
                <c:pt idx="48">
                  <c:v>4.4350173544157343</c:v>
                </c:pt>
                <c:pt idx="49">
                  <c:v>4.8517520215633425</c:v>
                </c:pt>
                <c:pt idx="50">
                  <c:v>4.7238095238095239</c:v>
                </c:pt>
                <c:pt idx="51">
                  <c:v>4.9715370018975333</c:v>
                </c:pt>
                <c:pt idx="52">
                  <c:v>5.1476154428463285</c:v>
                </c:pt>
              </c:numCache>
            </c:numRef>
          </c:val>
          <c:extLst>
            <c:ext xmlns:c16="http://schemas.microsoft.com/office/drawing/2014/chart" uri="{C3380CC4-5D6E-409C-BE32-E72D297353CC}">
              <c16:uniqueId val="{00000001-CC5B-4A09-AF54-F2FDFDBA580F}"/>
            </c:ext>
          </c:extLst>
        </c:ser>
        <c:dLbls>
          <c:showLegendKey val="0"/>
          <c:showVal val="0"/>
          <c:showCatName val="0"/>
          <c:showSerName val="0"/>
          <c:showPercent val="0"/>
          <c:showBubbleSize val="0"/>
        </c:dLbls>
        <c:gapWidth val="150"/>
        <c:overlap val="100"/>
        <c:axId val="676721448"/>
        <c:axId val="676716048"/>
      </c:barChart>
      <c:lineChart>
        <c:grouping val="standard"/>
        <c:varyColors val="0"/>
        <c:ser>
          <c:idx val="2"/>
          <c:order val="2"/>
          <c:tx>
            <c:strRef>
              <c:f>'real pay by region'!$AH$1:$AH$2</c:f>
              <c:strCache>
                <c:ptCount val="2"/>
                <c:pt idx="1">
                  <c:v>real pay</c:v>
                </c:pt>
              </c:strCache>
            </c:strRef>
          </c:tx>
          <c:spPr>
            <a:ln w="25400" cap="rnd">
              <a:solidFill>
                <a:srgbClr val="9E0059"/>
              </a:solidFill>
              <a:prstDash val="solid"/>
              <a:round/>
            </a:ln>
            <a:effectLst/>
          </c:spPr>
          <c:marker>
            <c:symbol val="none"/>
          </c:marker>
          <c:cat>
            <c:numRef>
              <c:f>'real pay by region'!$AE$65:$AE$117</c:f>
              <c:numCache>
                <c:formatCode>General</c:formatCode>
                <c:ptCount val="53"/>
                <c:pt idx="0">
                  <c:v>201909</c:v>
                </c:pt>
                <c:pt idx="1">
                  <c:v>201910</c:v>
                </c:pt>
                <c:pt idx="2">
                  <c:v>201911</c:v>
                </c:pt>
                <c:pt idx="3">
                  <c:v>201912</c:v>
                </c:pt>
                <c:pt idx="4">
                  <c:v>202001</c:v>
                </c:pt>
                <c:pt idx="5">
                  <c:v>202002</c:v>
                </c:pt>
                <c:pt idx="6">
                  <c:v>202003</c:v>
                </c:pt>
                <c:pt idx="7">
                  <c:v>202004</c:v>
                </c:pt>
                <c:pt idx="8">
                  <c:v>202005</c:v>
                </c:pt>
                <c:pt idx="9">
                  <c:v>202006</c:v>
                </c:pt>
                <c:pt idx="10">
                  <c:v>202007</c:v>
                </c:pt>
                <c:pt idx="11">
                  <c:v>202008</c:v>
                </c:pt>
                <c:pt idx="12">
                  <c:v>202009</c:v>
                </c:pt>
                <c:pt idx="13">
                  <c:v>202010</c:v>
                </c:pt>
                <c:pt idx="14">
                  <c:v>202011</c:v>
                </c:pt>
                <c:pt idx="15">
                  <c:v>202012</c:v>
                </c:pt>
                <c:pt idx="16">
                  <c:v>202101</c:v>
                </c:pt>
                <c:pt idx="17">
                  <c:v>202102</c:v>
                </c:pt>
                <c:pt idx="18">
                  <c:v>202103</c:v>
                </c:pt>
                <c:pt idx="19">
                  <c:v>202104</c:v>
                </c:pt>
                <c:pt idx="20">
                  <c:v>202105</c:v>
                </c:pt>
                <c:pt idx="21">
                  <c:v>202106</c:v>
                </c:pt>
                <c:pt idx="22">
                  <c:v>202107</c:v>
                </c:pt>
                <c:pt idx="23">
                  <c:v>202108</c:v>
                </c:pt>
                <c:pt idx="24">
                  <c:v>202109</c:v>
                </c:pt>
                <c:pt idx="25">
                  <c:v>202110</c:v>
                </c:pt>
                <c:pt idx="26">
                  <c:v>202111</c:v>
                </c:pt>
                <c:pt idx="27">
                  <c:v>202112</c:v>
                </c:pt>
                <c:pt idx="28">
                  <c:v>202201</c:v>
                </c:pt>
                <c:pt idx="29">
                  <c:v>202202</c:v>
                </c:pt>
                <c:pt idx="30">
                  <c:v>202203</c:v>
                </c:pt>
                <c:pt idx="31">
                  <c:v>202204</c:v>
                </c:pt>
                <c:pt idx="32">
                  <c:v>202205</c:v>
                </c:pt>
                <c:pt idx="33">
                  <c:v>202206</c:v>
                </c:pt>
                <c:pt idx="34">
                  <c:v>202207</c:v>
                </c:pt>
                <c:pt idx="35">
                  <c:v>202208</c:v>
                </c:pt>
                <c:pt idx="36">
                  <c:v>202209</c:v>
                </c:pt>
                <c:pt idx="37">
                  <c:v>202210</c:v>
                </c:pt>
                <c:pt idx="38">
                  <c:v>202211</c:v>
                </c:pt>
                <c:pt idx="39">
                  <c:v>202212</c:v>
                </c:pt>
                <c:pt idx="40">
                  <c:v>202301</c:v>
                </c:pt>
                <c:pt idx="41">
                  <c:v>202302</c:v>
                </c:pt>
                <c:pt idx="42">
                  <c:v>202303</c:v>
                </c:pt>
                <c:pt idx="43">
                  <c:v>202304</c:v>
                </c:pt>
                <c:pt idx="44">
                  <c:v>202305</c:v>
                </c:pt>
                <c:pt idx="45">
                  <c:v>202306</c:v>
                </c:pt>
                <c:pt idx="46">
                  <c:v>202307</c:v>
                </c:pt>
                <c:pt idx="47">
                  <c:v>202308</c:v>
                </c:pt>
                <c:pt idx="48">
                  <c:v>202309</c:v>
                </c:pt>
                <c:pt idx="49">
                  <c:v>202310</c:v>
                </c:pt>
                <c:pt idx="50">
                  <c:v>202311</c:v>
                </c:pt>
                <c:pt idx="51">
                  <c:v>202312</c:v>
                </c:pt>
                <c:pt idx="52">
                  <c:v>202401</c:v>
                </c:pt>
              </c:numCache>
            </c:numRef>
          </c:cat>
          <c:val>
            <c:numRef>
              <c:f>'real pay by region'!$AH$65:$AH$117</c:f>
              <c:numCache>
                <c:formatCode>_(* #,##0.00_);_(* \(#,##0.00\);_(* "-"??_);_(@_)</c:formatCode>
                <c:ptCount val="53"/>
                <c:pt idx="0">
                  <c:v>1.4455399061032861</c:v>
                </c:pt>
                <c:pt idx="1">
                  <c:v>1.6367041198501875</c:v>
                </c:pt>
                <c:pt idx="2">
                  <c:v>1.5331311245916939</c:v>
                </c:pt>
                <c:pt idx="3">
                  <c:v>2.1498834498834496</c:v>
                </c:pt>
                <c:pt idx="4">
                  <c:v>2.0997214484679665</c:v>
                </c:pt>
                <c:pt idx="5">
                  <c:v>2.137263060564031</c:v>
                </c:pt>
                <c:pt idx="6">
                  <c:v>0.66290842153704554</c:v>
                </c:pt>
                <c:pt idx="7">
                  <c:v>-1.3491990846681923</c:v>
                </c:pt>
                <c:pt idx="8">
                  <c:v>-1.6394712853236098</c:v>
                </c:pt>
                <c:pt idx="9">
                  <c:v>-0.96446469248291566</c:v>
                </c:pt>
                <c:pt idx="10">
                  <c:v>-0.1844132306298143</c:v>
                </c:pt>
                <c:pt idx="11">
                  <c:v>2.2965955515206535</c:v>
                </c:pt>
                <c:pt idx="12">
                  <c:v>3.459945380063723</c:v>
                </c:pt>
                <c:pt idx="13">
                  <c:v>4.2931911030413072</c:v>
                </c:pt>
                <c:pt idx="14">
                  <c:v>4.5913043478260871</c:v>
                </c:pt>
                <c:pt idx="15">
                  <c:v>4.2219918882379455</c:v>
                </c:pt>
                <c:pt idx="16">
                  <c:v>3.5448614834673817</c:v>
                </c:pt>
                <c:pt idx="17">
                  <c:v>4.0968833481745319</c:v>
                </c:pt>
                <c:pt idx="18">
                  <c:v>5.5612612612612606</c:v>
                </c:pt>
                <c:pt idx="19">
                  <c:v>7.7959042797975151</c:v>
                </c:pt>
                <c:pt idx="20">
                  <c:v>7.9046104195481792</c:v>
                </c:pt>
                <c:pt idx="21">
                  <c:v>7.3765432098765427</c:v>
                </c:pt>
                <c:pt idx="22">
                  <c:v>6.1797752808988768</c:v>
                </c:pt>
                <c:pt idx="23">
                  <c:v>3.7087688219663422</c:v>
                </c:pt>
                <c:pt idx="24">
                  <c:v>3.204728546409807</c:v>
                </c:pt>
                <c:pt idx="25">
                  <c:v>1.2907047124945956</c:v>
                </c:pt>
                <c:pt idx="26">
                  <c:v>0.12452504317789348</c:v>
                </c:pt>
                <c:pt idx="27">
                  <c:v>0.10300945829750585</c:v>
                </c:pt>
                <c:pt idx="28">
                  <c:v>0.37226746678096845</c:v>
                </c:pt>
                <c:pt idx="29">
                  <c:v>-0.23493821900298251</c:v>
                </c:pt>
                <c:pt idx="30">
                  <c:v>-0.47181008902077082</c:v>
                </c:pt>
                <c:pt idx="31">
                  <c:v>-2.6842105263157894</c:v>
                </c:pt>
                <c:pt idx="32">
                  <c:v>-3.0647946353730084</c:v>
                </c:pt>
                <c:pt idx="33">
                  <c:v>-3.6571785268414487</c:v>
                </c:pt>
                <c:pt idx="34">
                  <c:v>-4.1589945990859993</c:v>
                </c:pt>
                <c:pt idx="35">
                  <c:v>-3.6862468931234469</c:v>
                </c:pt>
                <c:pt idx="36">
                  <c:v>-3.3042833607907731</c:v>
                </c:pt>
                <c:pt idx="37">
                  <c:v>-4.6655737704918021</c:v>
                </c:pt>
                <c:pt idx="38">
                  <c:v>-2.9855970455478031</c:v>
                </c:pt>
                <c:pt idx="39">
                  <c:v>-3.1242868785656066</c:v>
                </c:pt>
                <c:pt idx="40">
                  <c:v>-3.1364372469635624</c:v>
                </c:pt>
                <c:pt idx="41">
                  <c:v>-3.805709690390028</c:v>
                </c:pt>
                <c:pt idx="42">
                  <c:v>-4.3697970553123753</c:v>
                </c:pt>
                <c:pt idx="43">
                  <c:v>-3.3534653465346524</c:v>
                </c:pt>
                <c:pt idx="44">
                  <c:v>-2.2177865612648215</c:v>
                </c:pt>
                <c:pt idx="45">
                  <c:v>-0.2652105470287287</c:v>
                </c:pt>
                <c:pt idx="46">
                  <c:v>-0.17254901960784341</c:v>
                </c:pt>
                <c:pt idx="47">
                  <c:v>-0.6547581903276134</c:v>
                </c:pt>
                <c:pt idx="48">
                  <c:v>-2.2649826455842659</c:v>
                </c:pt>
                <c:pt idx="49">
                  <c:v>0.25175202156334286</c:v>
                </c:pt>
                <c:pt idx="50">
                  <c:v>0.82380952380952399</c:v>
                </c:pt>
                <c:pt idx="51">
                  <c:v>0.97153700189753334</c:v>
                </c:pt>
                <c:pt idx="52">
                  <c:v>1.1476154428463285</c:v>
                </c:pt>
              </c:numCache>
            </c:numRef>
          </c:val>
          <c:smooth val="0"/>
          <c:extLst>
            <c:ext xmlns:c16="http://schemas.microsoft.com/office/drawing/2014/chart" uri="{C3380CC4-5D6E-409C-BE32-E72D297353CC}">
              <c16:uniqueId val="{00000002-CC5B-4A09-AF54-F2FDFDBA580F}"/>
            </c:ext>
          </c:extLst>
        </c:ser>
        <c:dLbls>
          <c:showLegendKey val="0"/>
          <c:showVal val="0"/>
          <c:showCatName val="0"/>
          <c:showSerName val="0"/>
          <c:showPercent val="0"/>
          <c:showBubbleSize val="0"/>
        </c:dLbls>
        <c:marker val="1"/>
        <c:smooth val="0"/>
        <c:axId val="676721448"/>
        <c:axId val="676716048"/>
      </c:lineChart>
      <c:catAx>
        <c:axId val="6767214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crossAx val="676716048"/>
        <c:crosses val="autoZero"/>
        <c:auto val="1"/>
        <c:lblAlgn val="ctr"/>
        <c:lblOffset val="100"/>
        <c:tickMarkSkip val="12"/>
        <c:noMultiLvlLbl val="0"/>
      </c:catAx>
      <c:valAx>
        <c:axId val="676716048"/>
        <c:scaling>
          <c:orientation val="minMax"/>
          <c:max val="10"/>
          <c:min val="-15"/>
        </c:scaling>
        <c:delete val="0"/>
        <c:axPos val="l"/>
        <c:majorGridlines>
          <c:spPr>
            <a:ln w="9525" cap="flat" cmpd="sng" algn="ctr">
              <a:solidFill>
                <a:schemeClr val="bg1">
                  <a:lumMod val="95000"/>
                </a:schemeClr>
              </a:solidFill>
              <a:prstDash val="sysDot"/>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Arial" panose="020B0604020202020204" pitchFamily="34" charset="0"/>
                    <a:ea typeface="+mn-ea"/>
                    <a:cs typeface="Arial" panose="020B0604020202020204" pitchFamily="34" charset="0"/>
                  </a:defRPr>
                </a:pPr>
                <a:r>
                  <a:rPr lang="en-GB"/>
                  <a:t>% annual change</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crossAx val="676721448"/>
        <c:crosses val="autoZero"/>
        <c:crossBetween val="midCat"/>
      </c:valAx>
      <c:spPr>
        <a:noFill/>
        <a:ln>
          <a:noFill/>
        </a:ln>
        <a:effectLst/>
      </c:spPr>
    </c:plotArea>
    <c:legend>
      <c:legendPos val="b"/>
      <c:layout>
        <c:manualLayout>
          <c:xMode val="edge"/>
          <c:yMode val="edge"/>
          <c:x val="0.28288080902521301"/>
          <c:y val="0.92899836299005156"/>
          <c:w val="0.44696945521485471"/>
          <c:h val="6.681263311219570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bg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02342664456171"/>
          <c:y val="2.3574758735131644E-2"/>
          <c:w val="0.84378808669416805"/>
          <c:h val="0.71908539872282973"/>
        </c:manualLayout>
      </c:layout>
      <c:lineChart>
        <c:grouping val="standard"/>
        <c:varyColors val="0"/>
        <c:ser>
          <c:idx val="0"/>
          <c:order val="0"/>
          <c:tx>
            <c:strRef>
              <c:f>'Shelf-front inflation'!$B$2</c:f>
              <c:strCache>
                <c:ptCount val="1"/>
                <c:pt idx="0">
                  <c:v> London </c:v>
                </c:pt>
              </c:strCache>
            </c:strRef>
          </c:tx>
          <c:spPr>
            <a:ln w="25400" cap="rnd">
              <a:solidFill>
                <a:srgbClr val="6DA7DE"/>
              </a:solidFill>
              <a:round/>
            </a:ln>
            <a:effectLst/>
          </c:spPr>
          <c:marker>
            <c:symbol val="none"/>
          </c:marker>
          <c:cat>
            <c:numRef>
              <c:f>'Shelf-front inflation'!$A$5:$A$197</c:f>
              <c:numCache>
                <c:formatCode>General</c:formatCode>
                <c:ptCount val="193"/>
                <c:pt idx="0">
                  <c:v>200803</c:v>
                </c:pt>
                <c:pt idx="1">
                  <c:v>200804</c:v>
                </c:pt>
                <c:pt idx="2">
                  <c:v>200805</c:v>
                </c:pt>
                <c:pt idx="3">
                  <c:v>200806</c:v>
                </c:pt>
                <c:pt idx="4">
                  <c:v>200807</c:v>
                </c:pt>
                <c:pt idx="5">
                  <c:v>200808</c:v>
                </c:pt>
                <c:pt idx="6">
                  <c:v>200809</c:v>
                </c:pt>
                <c:pt idx="7">
                  <c:v>200810</c:v>
                </c:pt>
                <c:pt idx="8">
                  <c:v>200811</c:v>
                </c:pt>
                <c:pt idx="9">
                  <c:v>200812</c:v>
                </c:pt>
                <c:pt idx="10">
                  <c:v>200901</c:v>
                </c:pt>
                <c:pt idx="11">
                  <c:v>200902</c:v>
                </c:pt>
                <c:pt idx="12">
                  <c:v>200903</c:v>
                </c:pt>
                <c:pt idx="13">
                  <c:v>200904</c:v>
                </c:pt>
                <c:pt idx="14">
                  <c:v>200905</c:v>
                </c:pt>
                <c:pt idx="15">
                  <c:v>200906</c:v>
                </c:pt>
                <c:pt idx="16">
                  <c:v>200907</c:v>
                </c:pt>
                <c:pt idx="17">
                  <c:v>200908</c:v>
                </c:pt>
                <c:pt idx="18">
                  <c:v>200909</c:v>
                </c:pt>
                <c:pt idx="19">
                  <c:v>200910</c:v>
                </c:pt>
                <c:pt idx="20">
                  <c:v>200911</c:v>
                </c:pt>
                <c:pt idx="21">
                  <c:v>200912</c:v>
                </c:pt>
                <c:pt idx="22">
                  <c:v>201001</c:v>
                </c:pt>
                <c:pt idx="23">
                  <c:v>201002</c:v>
                </c:pt>
                <c:pt idx="24">
                  <c:v>201003</c:v>
                </c:pt>
                <c:pt idx="25">
                  <c:v>201004</c:v>
                </c:pt>
                <c:pt idx="26">
                  <c:v>201005</c:v>
                </c:pt>
                <c:pt idx="27">
                  <c:v>201006</c:v>
                </c:pt>
                <c:pt idx="28">
                  <c:v>201007</c:v>
                </c:pt>
                <c:pt idx="29">
                  <c:v>201008</c:v>
                </c:pt>
                <c:pt idx="30">
                  <c:v>201009</c:v>
                </c:pt>
                <c:pt idx="31">
                  <c:v>201010</c:v>
                </c:pt>
                <c:pt idx="32">
                  <c:v>201011</c:v>
                </c:pt>
                <c:pt idx="33">
                  <c:v>201012</c:v>
                </c:pt>
                <c:pt idx="34">
                  <c:v>201101</c:v>
                </c:pt>
                <c:pt idx="35">
                  <c:v>201102</c:v>
                </c:pt>
                <c:pt idx="36">
                  <c:v>201103</c:v>
                </c:pt>
                <c:pt idx="37">
                  <c:v>201104</c:v>
                </c:pt>
                <c:pt idx="38">
                  <c:v>201105</c:v>
                </c:pt>
                <c:pt idx="39">
                  <c:v>201106</c:v>
                </c:pt>
                <c:pt idx="40">
                  <c:v>201107</c:v>
                </c:pt>
                <c:pt idx="41">
                  <c:v>201108</c:v>
                </c:pt>
                <c:pt idx="42">
                  <c:v>201109</c:v>
                </c:pt>
                <c:pt idx="43">
                  <c:v>201110</c:v>
                </c:pt>
                <c:pt idx="44">
                  <c:v>201111</c:v>
                </c:pt>
                <c:pt idx="45">
                  <c:v>201112</c:v>
                </c:pt>
                <c:pt idx="46">
                  <c:v>201201</c:v>
                </c:pt>
                <c:pt idx="47">
                  <c:v>201202</c:v>
                </c:pt>
                <c:pt idx="48">
                  <c:v>201203</c:v>
                </c:pt>
                <c:pt idx="49">
                  <c:v>201204</c:v>
                </c:pt>
                <c:pt idx="50">
                  <c:v>201205</c:v>
                </c:pt>
                <c:pt idx="51">
                  <c:v>201206</c:v>
                </c:pt>
                <c:pt idx="52">
                  <c:v>201207</c:v>
                </c:pt>
                <c:pt idx="53">
                  <c:v>201208</c:v>
                </c:pt>
                <c:pt idx="54">
                  <c:v>201209</c:v>
                </c:pt>
                <c:pt idx="55">
                  <c:v>201210</c:v>
                </c:pt>
                <c:pt idx="56">
                  <c:v>201211</c:v>
                </c:pt>
                <c:pt idx="57">
                  <c:v>201212</c:v>
                </c:pt>
                <c:pt idx="58">
                  <c:v>201301</c:v>
                </c:pt>
                <c:pt idx="59">
                  <c:v>201302</c:v>
                </c:pt>
                <c:pt idx="60">
                  <c:v>201303</c:v>
                </c:pt>
                <c:pt idx="61">
                  <c:v>201304</c:v>
                </c:pt>
                <c:pt idx="62">
                  <c:v>201305</c:v>
                </c:pt>
                <c:pt idx="63">
                  <c:v>201306</c:v>
                </c:pt>
                <c:pt idx="64">
                  <c:v>201307</c:v>
                </c:pt>
                <c:pt idx="65">
                  <c:v>201308</c:v>
                </c:pt>
                <c:pt idx="66">
                  <c:v>201309</c:v>
                </c:pt>
                <c:pt idx="67">
                  <c:v>201310</c:v>
                </c:pt>
                <c:pt idx="68">
                  <c:v>201311</c:v>
                </c:pt>
                <c:pt idx="69">
                  <c:v>201312</c:v>
                </c:pt>
                <c:pt idx="70">
                  <c:v>201401</c:v>
                </c:pt>
                <c:pt idx="71">
                  <c:v>201402</c:v>
                </c:pt>
                <c:pt idx="72">
                  <c:v>201403</c:v>
                </c:pt>
                <c:pt idx="73">
                  <c:v>201404</c:v>
                </c:pt>
                <c:pt idx="74">
                  <c:v>201405</c:v>
                </c:pt>
                <c:pt idx="75">
                  <c:v>201406</c:v>
                </c:pt>
                <c:pt idx="76">
                  <c:v>201407</c:v>
                </c:pt>
                <c:pt idx="77">
                  <c:v>201408</c:v>
                </c:pt>
                <c:pt idx="78">
                  <c:v>201409</c:v>
                </c:pt>
                <c:pt idx="79">
                  <c:v>201410</c:v>
                </c:pt>
                <c:pt idx="80">
                  <c:v>201411</c:v>
                </c:pt>
                <c:pt idx="81">
                  <c:v>201412</c:v>
                </c:pt>
                <c:pt idx="82">
                  <c:v>201501</c:v>
                </c:pt>
                <c:pt idx="83">
                  <c:v>201502</c:v>
                </c:pt>
                <c:pt idx="84">
                  <c:v>201503</c:v>
                </c:pt>
                <c:pt idx="85">
                  <c:v>201504</c:v>
                </c:pt>
                <c:pt idx="86">
                  <c:v>201505</c:v>
                </c:pt>
                <c:pt idx="87">
                  <c:v>201506</c:v>
                </c:pt>
                <c:pt idx="88">
                  <c:v>201507</c:v>
                </c:pt>
                <c:pt idx="89">
                  <c:v>201508</c:v>
                </c:pt>
                <c:pt idx="90">
                  <c:v>201509</c:v>
                </c:pt>
                <c:pt idx="91">
                  <c:v>201510</c:v>
                </c:pt>
                <c:pt idx="92">
                  <c:v>201511</c:v>
                </c:pt>
                <c:pt idx="93">
                  <c:v>201512</c:v>
                </c:pt>
                <c:pt idx="94">
                  <c:v>201601</c:v>
                </c:pt>
                <c:pt idx="95">
                  <c:v>201602</c:v>
                </c:pt>
                <c:pt idx="96">
                  <c:v>201603</c:v>
                </c:pt>
                <c:pt idx="97">
                  <c:v>201604</c:v>
                </c:pt>
                <c:pt idx="98">
                  <c:v>201605</c:v>
                </c:pt>
                <c:pt idx="99">
                  <c:v>201606</c:v>
                </c:pt>
                <c:pt idx="100">
                  <c:v>201607</c:v>
                </c:pt>
                <c:pt idx="101">
                  <c:v>201608</c:v>
                </c:pt>
                <c:pt idx="102">
                  <c:v>201609</c:v>
                </c:pt>
                <c:pt idx="103">
                  <c:v>201610</c:v>
                </c:pt>
                <c:pt idx="104">
                  <c:v>201611</c:v>
                </c:pt>
                <c:pt idx="105">
                  <c:v>201612</c:v>
                </c:pt>
                <c:pt idx="106">
                  <c:v>201701</c:v>
                </c:pt>
                <c:pt idx="107">
                  <c:v>201702</c:v>
                </c:pt>
                <c:pt idx="108">
                  <c:v>201703</c:v>
                </c:pt>
                <c:pt idx="109">
                  <c:v>201704</c:v>
                </c:pt>
                <c:pt idx="110">
                  <c:v>201705</c:v>
                </c:pt>
                <c:pt idx="111">
                  <c:v>201706</c:v>
                </c:pt>
                <c:pt idx="112">
                  <c:v>201707</c:v>
                </c:pt>
                <c:pt idx="113">
                  <c:v>201708</c:v>
                </c:pt>
                <c:pt idx="114">
                  <c:v>201709</c:v>
                </c:pt>
                <c:pt idx="115">
                  <c:v>201710</c:v>
                </c:pt>
                <c:pt idx="116">
                  <c:v>201711</c:v>
                </c:pt>
                <c:pt idx="117">
                  <c:v>201712</c:v>
                </c:pt>
                <c:pt idx="118">
                  <c:v>201801</c:v>
                </c:pt>
                <c:pt idx="119">
                  <c:v>201802</c:v>
                </c:pt>
                <c:pt idx="120">
                  <c:v>201803</c:v>
                </c:pt>
                <c:pt idx="121">
                  <c:v>201804</c:v>
                </c:pt>
                <c:pt idx="122">
                  <c:v>201805</c:v>
                </c:pt>
                <c:pt idx="123">
                  <c:v>201806</c:v>
                </c:pt>
                <c:pt idx="124">
                  <c:v>201807</c:v>
                </c:pt>
                <c:pt idx="125">
                  <c:v>201808</c:v>
                </c:pt>
                <c:pt idx="126">
                  <c:v>201809</c:v>
                </c:pt>
                <c:pt idx="127">
                  <c:v>201810</c:v>
                </c:pt>
                <c:pt idx="128">
                  <c:v>201811</c:v>
                </c:pt>
                <c:pt idx="129">
                  <c:v>201812</c:v>
                </c:pt>
                <c:pt idx="130">
                  <c:v>201901</c:v>
                </c:pt>
                <c:pt idx="131">
                  <c:v>201902</c:v>
                </c:pt>
                <c:pt idx="132">
                  <c:v>201903</c:v>
                </c:pt>
                <c:pt idx="133">
                  <c:v>201904</c:v>
                </c:pt>
                <c:pt idx="134">
                  <c:v>201905</c:v>
                </c:pt>
                <c:pt idx="135">
                  <c:v>201906</c:v>
                </c:pt>
                <c:pt idx="136">
                  <c:v>201907</c:v>
                </c:pt>
                <c:pt idx="137">
                  <c:v>201908</c:v>
                </c:pt>
                <c:pt idx="138">
                  <c:v>201909</c:v>
                </c:pt>
                <c:pt idx="139">
                  <c:v>201910</c:v>
                </c:pt>
                <c:pt idx="140">
                  <c:v>201911</c:v>
                </c:pt>
                <c:pt idx="141">
                  <c:v>201912</c:v>
                </c:pt>
                <c:pt idx="142">
                  <c:v>202001</c:v>
                </c:pt>
                <c:pt idx="143">
                  <c:v>202002</c:v>
                </c:pt>
                <c:pt idx="144">
                  <c:v>202003</c:v>
                </c:pt>
                <c:pt idx="145">
                  <c:v>202004</c:v>
                </c:pt>
                <c:pt idx="146">
                  <c:v>202005</c:v>
                </c:pt>
                <c:pt idx="147">
                  <c:v>202006</c:v>
                </c:pt>
                <c:pt idx="148">
                  <c:v>202007</c:v>
                </c:pt>
                <c:pt idx="149">
                  <c:v>202008</c:v>
                </c:pt>
                <c:pt idx="150">
                  <c:v>202009</c:v>
                </c:pt>
                <c:pt idx="151">
                  <c:v>202010</c:v>
                </c:pt>
                <c:pt idx="152">
                  <c:v>202011</c:v>
                </c:pt>
                <c:pt idx="153">
                  <c:v>202012</c:v>
                </c:pt>
                <c:pt idx="154">
                  <c:v>202101</c:v>
                </c:pt>
                <c:pt idx="155">
                  <c:v>202102</c:v>
                </c:pt>
                <c:pt idx="156">
                  <c:v>202103</c:v>
                </c:pt>
                <c:pt idx="157">
                  <c:v>202104</c:v>
                </c:pt>
                <c:pt idx="158">
                  <c:v>202105</c:v>
                </c:pt>
                <c:pt idx="159">
                  <c:v>202106</c:v>
                </c:pt>
                <c:pt idx="160">
                  <c:v>202107</c:v>
                </c:pt>
                <c:pt idx="161">
                  <c:v>202108</c:v>
                </c:pt>
                <c:pt idx="162">
                  <c:v>202109</c:v>
                </c:pt>
                <c:pt idx="163">
                  <c:v>202110</c:v>
                </c:pt>
                <c:pt idx="164">
                  <c:v>202111</c:v>
                </c:pt>
                <c:pt idx="165">
                  <c:v>202112</c:v>
                </c:pt>
                <c:pt idx="166">
                  <c:v>202201</c:v>
                </c:pt>
                <c:pt idx="167">
                  <c:v>202202</c:v>
                </c:pt>
                <c:pt idx="168">
                  <c:v>202203</c:v>
                </c:pt>
                <c:pt idx="169">
                  <c:v>202204</c:v>
                </c:pt>
                <c:pt idx="170">
                  <c:v>202205</c:v>
                </c:pt>
                <c:pt idx="171">
                  <c:v>202206</c:v>
                </c:pt>
                <c:pt idx="172">
                  <c:v>202207</c:v>
                </c:pt>
                <c:pt idx="173">
                  <c:v>202208</c:v>
                </c:pt>
                <c:pt idx="174">
                  <c:v>202209</c:v>
                </c:pt>
                <c:pt idx="175">
                  <c:v>202210</c:v>
                </c:pt>
                <c:pt idx="176">
                  <c:v>202211</c:v>
                </c:pt>
                <c:pt idx="177">
                  <c:v>202212</c:v>
                </c:pt>
                <c:pt idx="178">
                  <c:v>202301</c:v>
                </c:pt>
                <c:pt idx="179">
                  <c:v>202302</c:v>
                </c:pt>
                <c:pt idx="180">
                  <c:v>202303</c:v>
                </c:pt>
                <c:pt idx="181">
                  <c:v>202304</c:v>
                </c:pt>
                <c:pt idx="182">
                  <c:v>202305</c:v>
                </c:pt>
                <c:pt idx="183">
                  <c:v>202306</c:v>
                </c:pt>
                <c:pt idx="184">
                  <c:v>202307</c:v>
                </c:pt>
                <c:pt idx="185">
                  <c:v>202308</c:v>
                </c:pt>
                <c:pt idx="186">
                  <c:v>202309</c:v>
                </c:pt>
                <c:pt idx="187">
                  <c:v>202310</c:v>
                </c:pt>
                <c:pt idx="188">
                  <c:v>202311</c:v>
                </c:pt>
                <c:pt idx="189">
                  <c:v>202312</c:v>
                </c:pt>
                <c:pt idx="190">
                  <c:v>202401</c:v>
                </c:pt>
              </c:numCache>
            </c:numRef>
          </c:cat>
          <c:val>
            <c:numRef>
              <c:f>'Shelf-front inflation'!$B$3:$B$195</c:f>
              <c:numCache>
                <c:formatCode>_(* #,##0.00_);_(* \(#,##0.00\);_(* "-"??_);_(@_)</c:formatCode>
                <c:ptCount val="193"/>
                <c:pt idx="0">
                  <c:v>2.40909014826478</c:v>
                </c:pt>
                <c:pt idx="1">
                  <c:v>5.1424443837303198</c:v>
                </c:pt>
                <c:pt idx="2">
                  <c:v>6.0828392078082496</c:v>
                </c:pt>
                <c:pt idx="3">
                  <c:v>7.2110684476961202</c:v>
                </c:pt>
                <c:pt idx="4">
                  <c:v>5.9970308685549698</c:v>
                </c:pt>
                <c:pt idx="5">
                  <c:v>5.7313036880013604</c:v>
                </c:pt>
                <c:pt idx="6">
                  <c:v>5.66983666399776</c:v>
                </c:pt>
                <c:pt idx="7">
                  <c:v>5.9323634496236304</c:v>
                </c:pt>
                <c:pt idx="8">
                  <c:v>6.0465783202962298</c:v>
                </c:pt>
                <c:pt idx="9">
                  <c:v>5.4979616916953198</c:v>
                </c:pt>
                <c:pt idx="10">
                  <c:v>5.8353757357973901</c:v>
                </c:pt>
                <c:pt idx="11">
                  <c:v>5.4895103044874398</c:v>
                </c:pt>
                <c:pt idx="12">
                  <c:v>5.59641008179472</c:v>
                </c:pt>
                <c:pt idx="13">
                  <c:v>4.9493025467326497</c:v>
                </c:pt>
                <c:pt idx="14">
                  <c:v>4.41523439412844</c:v>
                </c:pt>
                <c:pt idx="15">
                  <c:v>3.9299790218430601</c:v>
                </c:pt>
                <c:pt idx="16">
                  <c:v>4.1449766724327102</c:v>
                </c:pt>
                <c:pt idx="17">
                  <c:v>3.4883679197366599</c:v>
                </c:pt>
                <c:pt idx="18">
                  <c:v>2.7137231226585201</c:v>
                </c:pt>
                <c:pt idx="19">
                  <c:v>2.4744451796763101</c:v>
                </c:pt>
                <c:pt idx="20">
                  <c:v>2.0851662506904001</c:v>
                </c:pt>
                <c:pt idx="21">
                  <c:v>2.2825152500002699</c:v>
                </c:pt>
                <c:pt idx="22">
                  <c:v>2.13225617418095</c:v>
                </c:pt>
                <c:pt idx="23">
                  <c:v>1.99786239660249</c:v>
                </c:pt>
                <c:pt idx="24">
                  <c:v>2.6267945033163702</c:v>
                </c:pt>
                <c:pt idx="25">
                  <c:v>1.34011290539059</c:v>
                </c:pt>
                <c:pt idx="26">
                  <c:v>1.4164603231558901</c:v>
                </c:pt>
                <c:pt idx="27">
                  <c:v>1.4214213377487299</c:v>
                </c:pt>
                <c:pt idx="28">
                  <c:v>1.94956309314927</c:v>
                </c:pt>
                <c:pt idx="29">
                  <c:v>1.96133440773346</c:v>
                </c:pt>
                <c:pt idx="30">
                  <c:v>2.5446638627510101</c:v>
                </c:pt>
                <c:pt idx="31">
                  <c:v>2.48477294598006</c:v>
                </c:pt>
                <c:pt idx="32">
                  <c:v>2.91084892154963</c:v>
                </c:pt>
                <c:pt idx="33">
                  <c:v>3.1141367675550402</c:v>
                </c:pt>
                <c:pt idx="34">
                  <c:v>3.6001055900020198</c:v>
                </c:pt>
                <c:pt idx="35">
                  <c:v>3.4671554596720799</c:v>
                </c:pt>
                <c:pt idx="36">
                  <c:v>3.8298221200412002</c:v>
                </c:pt>
                <c:pt idx="37">
                  <c:v>3.21404737932018</c:v>
                </c:pt>
                <c:pt idx="38">
                  <c:v>3.4709601993889598</c:v>
                </c:pt>
                <c:pt idx="39">
                  <c:v>3.78388178563833</c:v>
                </c:pt>
                <c:pt idx="40">
                  <c:v>3.95176653659095</c:v>
                </c:pt>
                <c:pt idx="41">
                  <c:v>3.8327796096829601</c:v>
                </c:pt>
                <c:pt idx="42">
                  <c:v>4.0837522071553698</c:v>
                </c:pt>
                <c:pt idx="43">
                  <c:v>4.2128722299869699</c:v>
                </c:pt>
                <c:pt idx="44">
                  <c:v>4.20687282703698</c:v>
                </c:pt>
                <c:pt idx="45">
                  <c:v>4.2932403295840302</c:v>
                </c:pt>
                <c:pt idx="46">
                  <c:v>4.5396302236410699</c:v>
                </c:pt>
                <c:pt idx="47">
                  <c:v>4.5921011212083602</c:v>
                </c:pt>
                <c:pt idx="48">
                  <c:v>4.1698035617701796</c:v>
                </c:pt>
                <c:pt idx="49">
                  <c:v>4.2213463585413704</c:v>
                </c:pt>
                <c:pt idx="50">
                  <c:v>3.5539033663011299</c:v>
                </c:pt>
                <c:pt idx="51">
                  <c:v>3.9996955784817398</c:v>
                </c:pt>
                <c:pt idx="52">
                  <c:v>3.8107912427516699</c:v>
                </c:pt>
                <c:pt idx="53">
                  <c:v>3.6353366886958298</c:v>
                </c:pt>
                <c:pt idx="54">
                  <c:v>3.2916940781676698</c:v>
                </c:pt>
                <c:pt idx="55">
                  <c:v>3.0569906463363599</c:v>
                </c:pt>
                <c:pt idx="56">
                  <c:v>2.7803302558385101</c:v>
                </c:pt>
                <c:pt idx="57">
                  <c:v>2.8257918553514898</c:v>
                </c:pt>
                <c:pt idx="58">
                  <c:v>2.8707986975906898</c:v>
                </c:pt>
                <c:pt idx="59">
                  <c:v>2.92625623838682</c:v>
                </c:pt>
                <c:pt idx="60">
                  <c:v>2.7164443321805698</c:v>
                </c:pt>
                <c:pt idx="61">
                  <c:v>2.7290148545297499</c:v>
                </c:pt>
                <c:pt idx="62">
                  <c:v>3.3713450429572598</c:v>
                </c:pt>
                <c:pt idx="63">
                  <c:v>4.0060608251695404</c:v>
                </c:pt>
                <c:pt idx="64">
                  <c:v>4.3427845947478501</c:v>
                </c:pt>
                <c:pt idx="65">
                  <c:v>4.0955396672503204</c:v>
                </c:pt>
                <c:pt idx="66">
                  <c:v>4.1481628871922496</c:v>
                </c:pt>
                <c:pt idx="67">
                  <c:v>3.84610198620351</c:v>
                </c:pt>
                <c:pt idx="68">
                  <c:v>3.7997420145757799</c:v>
                </c:pt>
                <c:pt idx="69">
                  <c:v>3.6838602846721602</c:v>
                </c:pt>
                <c:pt idx="70">
                  <c:v>3.3758891298526801</c:v>
                </c:pt>
                <c:pt idx="71">
                  <c:v>3.19989877529235</c:v>
                </c:pt>
                <c:pt idx="72">
                  <c:v>3.37497302542213</c:v>
                </c:pt>
                <c:pt idx="73">
                  <c:v>2.2346994627223999</c:v>
                </c:pt>
                <c:pt idx="74">
                  <c:v>1.4203171805349599</c:v>
                </c:pt>
                <c:pt idx="75">
                  <c:v>0.94430858511922899</c:v>
                </c:pt>
                <c:pt idx="76">
                  <c:v>0.60551620203263001</c:v>
                </c:pt>
                <c:pt idx="77">
                  <c:v>0.94591841516577901</c:v>
                </c:pt>
                <c:pt idx="78">
                  <c:v>0.92922148944033101</c:v>
                </c:pt>
                <c:pt idx="79">
                  <c:v>0.775119751778931</c:v>
                </c:pt>
                <c:pt idx="80">
                  <c:v>0.359397783553984</c:v>
                </c:pt>
                <c:pt idx="81">
                  <c:v>0.52774894406749195</c:v>
                </c:pt>
                <c:pt idx="82">
                  <c:v>0.29118668077266802</c:v>
                </c:pt>
                <c:pt idx="83">
                  <c:v>0.151354543892043</c:v>
                </c:pt>
                <c:pt idx="84">
                  <c:v>-0.16732399341469101</c:v>
                </c:pt>
                <c:pt idx="85">
                  <c:v>-0.79249650215473999</c:v>
                </c:pt>
                <c:pt idx="86">
                  <c:v>-0.90182405886087202</c:v>
                </c:pt>
                <c:pt idx="87">
                  <c:v>8.88128488958152E-2</c:v>
                </c:pt>
                <c:pt idx="88">
                  <c:v>0.30237878972183002</c:v>
                </c:pt>
                <c:pt idx="89">
                  <c:v>0.117781162601602</c:v>
                </c:pt>
                <c:pt idx="90">
                  <c:v>8.4863559523205899E-4</c:v>
                </c:pt>
                <c:pt idx="91">
                  <c:v>-1.8501254474308601E-2</c:v>
                </c:pt>
                <c:pt idx="92">
                  <c:v>-0.24548489484602501</c:v>
                </c:pt>
                <c:pt idx="93">
                  <c:v>-0.19132530994838201</c:v>
                </c:pt>
                <c:pt idx="94">
                  <c:v>0.48446491489874399</c:v>
                </c:pt>
                <c:pt idx="95">
                  <c:v>0.52207280565538206</c:v>
                </c:pt>
                <c:pt idx="96">
                  <c:v>0.69691508918589196</c:v>
                </c:pt>
                <c:pt idx="97">
                  <c:v>0.51203722504591298</c:v>
                </c:pt>
                <c:pt idx="98">
                  <c:v>1.0223069697440299</c:v>
                </c:pt>
                <c:pt idx="99">
                  <c:v>1.5496949057328699</c:v>
                </c:pt>
                <c:pt idx="100">
                  <c:v>1.6132517773939401</c:v>
                </c:pt>
                <c:pt idx="101">
                  <c:v>1.4467434366634</c:v>
                </c:pt>
                <c:pt idx="102">
                  <c:v>1.39020181870284</c:v>
                </c:pt>
                <c:pt idx="103">
                  <c:v>1.57328326729238</c:v>
                </c:pt>
                <c:pt idx="104">
                  <c:v>2.11592056088858</c:v>
                </c:pt>
                <c:pt idx="105">
                  <c:v>2.19779084735088</c:v>
                </c:pt>
                <c:pt idx="106">
                  <c:v>2.48545400900381</c:v>
                </c:pt>
                <c:pt idx="107">
                  <c:v>2.2040672879239298</c:v>
                </c:pt>
                <c:pt idx="108">
                  <c:v>2.5937864765246301</c:v>
                </c:pt>
                <c:pt idx="109">
                  <c:v>2.4122829505535601</c:v>
                </c:pt>
                <c:pt idx="110">
                  <c:v>2.46233949042995</c:v>
                </c:pt>
                <c:pt idx="111">
                  <c:v>2.6260568513004698</c:v>
                </c:pt>
                <c:pt idx="112">
                  <c:v>2.6102931156954101</c:v>
                </c:pt>
                <c:pt idx="113">
                  <c:v>2.9390555725328098</c:v>
                </c:pt>
                <c:pt idx="114">
                  <c:v>3.15323851127124</c:v>
                </c:pt>
                <c:pt idx="115">
                  <c:v>3.1298086927436501</c:v>
                </c:pt>
                <c:pt idx="116">
                  <c:v>2.9940585545615201</c:v>
                </c:pt>
                <c:pt idx="117">
                  <c:v>3.3220473580188701</c:v>
                </c:pt>
                <c:pt idx="118">
                  <c:v>3.2224965878129899</c:v>
                </c:pt>
                <c:pt idx="119">
                  <c:v>3.1070347930192899</c:v>
                </c:pt>
                <c:pt idx="120">
                  <c:v>3.2365380563700898</c:v>
                </c:pt>
                <c:pt idx="121">
                  <c:v>2.8851894707826902</c:v>
                </c:pt>
                <c:pt idx="122">
                  <c:v>2.6251911242224</c:v>
                </c:pt>
                <c:pt idx="123">
                  <c:v>2.6967028463949698</c:v>
                </c:pt>
                <c:pt idx="124">
                  <c:v>2.4403182679933502</c:v>
                </c:pt>
                <c:pt idx="125">
                  <c:v>2.30039470675547</c:v>
                </c:pt>
                <c:pt idx="126">
                  <c:v>1.9930921780106301</c:v>
                </c:pt>
                <c:pt idx="127">
                  <c:v>1.82404245117778</c:v>
                </c:pt>
                <c:pt idx="128">
                  <c:v>1.69206297493453</c:v>
                </c:pt>
                <c:pt idx="129">
                  <c:v>1.6190752180705701</c:v>
                </c:pt>
                <c:pt idx="130">
                  <c:v>2.0826684636554802</c:v>
                </c:pt>
                <c:pt idx="131">
                  <c:v>1.9577284666649799</c:v>
                </c:pt>
                <c:pt idx="132">
                  <c:v>1.64856998160455</c:v>
                </c:pt>
                <c:pt idx="133">
                  <c:v>1.0577606695030499</c:v>
                </c:pt>
                <c:pt idx="134">
                  <c:v>0.48683284970382301</c:v>
                </c:pt>
                <c:pt idx="135">
                  <c:v>1.0686603147391101</c:v>
                </c:pt>
                <c:pt idx="136">
                  <c:v>1.08912395830482</c:v>
                </c:pt>
                <c:pt idx="137">
                  <c:v>1.6023943861971801</c:v>
                </c:pt>
                <c:pt idx="138">
                  <c:v>1.7939551343665601</c:v>
                </c:pt>
                <c:pt idx="139">
                  <c:v>1.87016620773928</c:v>
                </c:pt>
                <c:pt idx="140">
                  <c:v>1.7270767870303001</c:v>
                </c:pt>
                <c:pt idx="141">
                  <c:v>1.8350216396179</c:v>
                </c:pt>
                <c:pt idx="142">
                  <c:v>1.5339357478725399</c:v>
                </c:pt>
                <c:pt idx="143">
                  <c:v>1.3757512801834899</c:v>
                </c:pt>
                <c:pt idx="144">
                  <c:v>1.3305296122980099</c:v>
                </c:pt>
                <c:pt idx="145">
                  <c:v>2.2721308016994</c:v>
                </c:pt>
                <c:pt idx="146">
                  <c:v>3.2985119456191301</c:v>
                </c:pt>
                <c:pt idx="147">
                  <c:v>1.3419650834530299</c:v>
                </c:pt>
                <c:pt idx="148">
                  <c:v>-1.39938369555181</c:v>
                </c:pt>
                <c:pt idx="149">
                  <c:v>-3.2947269173371501</c:v>
                </c:pt>
                <c:pt idx="150">
                  <c:v>-1.0857175809749799</c:v>
                </c:pt>
                <c:pt idx="151">
                  <c:v>0.92480808637837297</c:v>
                </c:pt>
                <c:pt idx="152">
                  <c:v>1.7457539026991</c:v>
                </c:pt>
                <c:pt idx="153">
                  <c:v>2.1511545579271001</c:v>
                </c:pt>
                <c:pt idx="154">
                  <c:v>1.5987393560924501</c:v>
                </c:pt>
                <c:pt idx="155">
                  <c:v>1.57630350681328</c:v>
                </c:pt>
                <c:pt idx="156">
                  <c:v>0.31265113875412198</c:v>
                </c:pt>
                <c:pt idx="157">
                  <c:v>-1.1483653903223401</c:v>
                </c:pt>
                <c:pt idx="158">
                  <c:v>-1.54285489188192</c:v>
                </c:pt>
                <c:pt idx="159">
                  <c:v>0.65658303979638599</c:v>
                </c:pt>
                <c:pt idx="160">
                  <c:v>3.5744831451091201</c:v>
                </c:pt>
                <c:pt idx="161">
                  <c:v>6.4075016922377896</c:v>
                </c:pt>
                <c:pt idx="162">
                  <c:v>6.4938916089764804</c:v>
                </c:pt>
                <c:pt idx="163">
                  <c:v>5.0191596524124602</c:v>
                </c:pt>
                <c:pt idx="164">
                  <c:v>4.1528557337069101</c:v>
                </c:pt>
                <c:pt idx="165">
                  <c:v>3.7457793763714098</c:v>
                </c:pt>
                <c:pt idx="166">
                  <c:v>4.2505921909363602</c:v>
                </c:pt>
                <c:pt idx="167">
                  <c:v>5.4622716115632697</c:v>
                </c:pt>
                <c:pt idx="168">
                  <c:v>6.4301120676936403</c:v>
                </c:pt>
                <c:pt idx="169">
                  <c:v>6.3424313488321804</c:v>
                </c:pt>
                <c:pt idx="170">
                  <c:v>6.10711876639379</c:v>
                </c:pt>
                <c:pt idx="171">
                  <c:v>7.2061143362057498</c:v>
                </c:pt>
                <c:pt idx="172">
                  <c:v>7.5215022101956901</c:v>
                </c:pt>
                <c:pt idx="173">
                  <c:v>7.6581606735193901</c:v>
                </c:pt>
                <c:pt idx="174">
                  <c:v>7.3725369621896997</c:v>
                </c:pt>
                <c:pt idx="175">
                  <c:v>7.2134544031710401</c:v>
                </c:pt>
                <c:pt idx="176">
                  <c:v>7.3880037569798702</c:v>
                </c:pt>
                <c:pt idx="177">
                  <c:v>7.94546187049992</c:v>
                </c:pt>
                <c:pt idx="178">
                  <c:v>8.39221781210221</c:v>
                </c:pt>
                <c:pt idx="179">
                  <c:v>8.4678867823966506</c:v>
                </c:pt>
                <c:pt idx="180">
                  <c:v>8.9872077882303607</c:v>
                </c:pt>
                <c:pt idx="181">
                  <c:v>9.5515852009257092</c:v>
                </c:pt>
                <c:pt idx="182">
                  <c:v>9.8741572366880295</c:v>
                </c:pt>
                <c:pt idx="183">
                  <c:v>10.829530896477401</c:v>
                </c:pt>
                <c:pt idx="184">
                  <c:v>10.6745105301477</c:v>
                </c:pt>
                <c:pt idx="185">
                  <c:v>10.7428888608082</c:v>
                </c:pt>
                <c:pt idx="186">
                  <c:v>10.5631872010203</c:v>
                </c:pt>
                <c:pt idx="187">
                  <c:v>10.1172533097882</c:v>
                </c:pt>
                <c:pt idx="188">
                  <c:v>9.7723353901986396</c:v>
                </c:pt>
                <c:pt idx="189">
                  <c:v>9.0900679181594999</c:v>
                </c:pt>
                <c:pt idx="190">
                  <c:v>8.3493435444347703</c:v>
                </c:pt>
                <c:pt idx="191">
                  <c:v>7.8098774165118501</c:v>
                </c:pt>
                <c:pt idx="192">
                  <c:v>6.9587923016428102</c:v>
                </c:pt>
              </c:numCache>
            </c:numRef>
          </c:val>
          <c:smooth val="0"/>
          <c:extLst>
            <c:ext xmlns:c16="http://schemas.microsoft.com/office/drawing/2014/chart" uri="{C3380CC4-5D6E-409C-BE32-E72D297353CC}">
              <c16:uniqueId val="{00000000-A410-4AA3-82F7-9FB860957031}"/>
            </c:ext>
          </c:extLst>
        </c:ser>
        <c:ser>
          <c:idx val="1"/>
          <c:order val="1"/>
          <c:tx>
            <c:strRef>
              <c:f>'Shelf-front inflation'!$C$2</c:f>
              <c:strCache>
                <c:ptCount val="1"/>
                <c:pt idx="0">
                  <c:v> UK </c:v>
                </c:pt>
              </c:strCache>
            </c:strRef>
          </c:tx>
          <c:spPr>
            <a:ln w="25400" cap="rnd">
              <a:solidFill>
                <a:srgbClr val="9E0059"/>
              </a:solidFill>
              <a:prstDash val="sysDash"/>
              <a:round/>
            </a:ln>
            <a:effectLst/>
          </c:spPr>
          <c:marker>
            <c:symbol val="none"/>
          </c:marker>
          <c:cat>
            <c:numRef>
              <c:f>'Shelf-front inflation'!$A$5:$A$197</c:f>
              <c:numCache>
                <c:formatCode>General</c:formatCode>
                <c:ptCount val="193"/>
                <c:pt idx="0">
                  <c:v>200803</c:v>
                </c:pt>
                <c:pt idx="1">
                  <c:v>200804</c:v>
                </c:pt>
                <c:pt idx="2">
                  <c:v>200805</c:v>
                </c:pt>
                <c:pt idx="3">
                  <c:v>200806</c:v>
                </c:pt>
                <c:pt idx="4">
                  <c:v>200807</c:v>
                </c:pt>
                <c:pt idx="5">
                  <c:v>200808</c:v>
                </c:pt>
                <c:pt idx="6">
                  <c:v>200809</c:v>
                </c:pt>
                <c:pt idx="7">
                  <c:v>200810</c:v>
                </c:pt>
                <c:pt idx="8">
                  <c:v>200811</c:v>
                </c:pt>
                <c:pt idx="9">
                  <c:v>200812</c:v>
                </c:pt>
                <c:pt idx="10">
                  <c:v>200901</c:v>
                </c:pt>
                <c:pt idx="11">
                  <c:v>200902</c:v>
                </c:pt>
                <c:pt idx="12">
                  <c:v>200903</c:v>
                </c:pt>
                <c:pt idx="13">
                  <c:v>200904</c:v>
                </c:pt>
                <c:pt idx="14">
                  <c:v>200905</c:v>
                </c:pt>
                <c:pt idx="15">
                  <c:v>200906</c:v>
                </c:pt>
                <c:pt idx="16">
                  <c:v>200907</c:v>
                </c:pt>
                <c:pt idx="17">
                  <c:v>200908</c:v>
                </c:pt>
                <c:pt idx="18">
                  <c:v>200909</c:v>
                </c:pt>
                <c:pt idx="19">
                  <c:v>200910</c:v>
                </c:pt>
                <c:pt idx="20">
                  <c:v>200911</c:v>
                </c:pt>
                <c:pt idx="21">
                  <c:v>200912</c:v>
                </c:pt>
                <c:pt idx="22">
                  <c:v>201001</c:v>
                </c:pt>
                <c:pt idx="23">
                  <c:v>201002</c:v>
                </c:pt>
                <c:pt idx="24">
                  <c:v>201003</c:v>
                </c:pt>
                <c:pt idx="25">
                  <c:v>201004</c:v>
                </c:pt>
                <c:pt idx="26">
                  <c:v>201005</c:v>
                </c:pt>
                <c:pt idx="27">
                  <c:v>201006</c:v>
                </c:pt>
                <c:pt idx="28">
                  <c:v>201007</c:v>
                </c:pt>
                <c:pt idx="29">
                  <c:v>201008</c:v>
                </c:pt>
                <c:pt idx="30">
                  <c:v>201009</c:v>
                </c:pt>
                <c:pt idx="31">
                  <c:v>201010</c:v>
                </c:pt>
                <c:pt idx="32">
                  <c:v>201011</c:v>
                </c:pt>
                <c:pt idx="33">
                  <c:v>201012</c:v>
                </c:pt>
                <c:pt idx="34">
                  <c:v>201101</c:v>
                </c:pt>
                <c:pt idx="35">
                  <c:v>201102</c:v>
                </c:pt>
                <c:pt idx="36">
                  <c:v>201103</c:v>
                </c:pt>
                <c:pt idx="37">
                  <c:v>201104</c:v>
                </c:pt>
                <c:pt idx="38">
                  <c:v>201105</c:v>
                </c:pt>
                <c:pt idx="39">
                  <c:v>201106</c:v>
                </c:pt>
                <c:pt idx="40">
                  <c:v>201107</c:v>
                </c:pt>
                <c:pt idx="41">
                  <c:v>201108</c:v>
                </c:pt>
                <c:pt idx="42">
                  <c:v>201109</c:v>
                </c:pt>
                <c:pt idx="43">
                  <c:v>201110</c:v>
                </c:pt>
                <c:pt idx="44">
                  <c:v>201111</c:v>
                </c:pt>
                <c:pt idx="45">
                  <c:v>201112</c:v>
                </c:pt>
                <c:pt idx="46">
                  <c:v>201201</c:v>
                </c:pt>
                <c:pt idx="47">
                  <c:v>201202</c:v>
                </c:pt>
                <c:pt idx="48">
                  <c:v>201203</c:v>
                </c:pt>
                <c:pt idx="49">
                  <c:v>201204</c:v>
                </c:pt>
                <c:pt idx="50">
                  <c:v>201205</c:v>
                </c:pt>
                <c:pt idx="51">
                  <c:v>201206</c:v>
                </c:pt>
                <c:pt idx="52">
                  <c:v>201207</c:v>
                </c:pt>
                <c:pt idx="53">
                  <c:v>201208</c:v>
                </c:pt>
                <c:pt idx="54">
                  <c:v>201209</c:v>
                </c:pt>
                <c:pt idx="55">
                  <c:v>201210</c:v>
                </c:pt>
                <c:pt idx="56">
                  <c:v>201211</c:v>
                </c:pt>
                <c:pt idx="57">
                  <c:v>201212</c:v>
                </c:pt>
                <c:pt idx="58">
                  <c:v>201301</c:v>
                </c:pt>
                <c:pt idx="59">
                  <c:v>201302</c:v>
                </c:pt>
                <c:pt idx="60">
                  <c:v>201303</c:v>
                </c:pt>
                <c:pt idx="61">
                  <c:v>201304</c:v>
                </c:pt>
                <c:pt idx="62">
                  <c:v>201305</c:v>
                </c:pt>
                <c:pt idx="63">
                  <c:v>201306</c:v>
                </c:pt>
                <c:pt idx="64">
                  <c:v>201307</c:v>
                </c:pt>
                <c:pt idx="65">
                  <c:v>201308</c:v>
                </c:pt>
                <c:pt idx="66">
                  <c:v>201309</c:v>
                </c:pt>
                <c:pt idx="67">
                  <c:v>201310</c:v>
                </c:pt>
                <c:pt idx="68">
                  <c:v>201311</c:v>
                </c:pt>
                <c:pt idx="69">
                  <c:v>201312</c:v>
                </c:pt>
                <c:pt idx="70">
                  <c:v>201401</c:v>
                </c:pt>
                <c:pt idx="71">
                  <c:v>201402</c:v>
                </c:pt>
                <c:pt idx="72">
                  <c:v>201403</c:v>
                </c:pt>
                <c:pt idx="73">
                  <c:v>201404</c:v>
                </c:pt>
                <c:pt idx="74">
                  <c:v>201405</c:v>
                </c:pt>
                <c:pt idx="75">
                  <c:v>201406</c:v>
                </c:pt>
                <c:pt idx="76">
                  <c:v>201407</c:v>
                </c:pt>
                <c:pt idx="77">
                  <c:v>201408</c:v>
                </c:pt>
                <c:pt idx="78">
                  <c:v>201409</c:v>
                </c:pt>
                <c:pt idx="79">
                  <c:v>201410</c:v>
                </c:pt>
                <c:pt idx="80">
                  <c:v>201411</c:v>
                </c:pt>
                <c:pt idx="81">
                  <c:v>201412</c:v>
                </c:pt>
                <c:pt idx="82">
                  <c:v>201501</c:v>
                </c:pt>
                <c:pt idx="83">
                  <c:v>201502</c:v>
                </c:pt>
                <c:pt idx="84">
                  <c:v>201503</c:v>
                </c:pt>
                <c:pt idx="85">
                  <c:v>201504</c:v>
                </c:pt>
                <c:pt idx="86">
                  <c:v>201505</c:v>
                </c:pt>
                <c:pt idx="87">
                  <c:v>201506</c:v>
                </c:pt>
                <c:pt idx="88">
                  <c:v>201507</c:v>
                </c:pt>
                <c:pt idx="89">
                  <c:v>201508</c:v>
                </c:pt>
                <c:pt idx="90">
                  <c:v>201509</c:v>
                </c:pt>
                <c:pt idx="91">
                  <c:v>201510</c:v>
                </c:pt>
                <c:pt idx="92">
                  <c:v>201511</c:v>
                </c:pt>
                <c:pt idx="93">
                  <c:v>201512</c:v>
                </c:pt>
                <c:pt idx="94">
                  <c:v>201601</c:v>
                </c:pt>
                <c:pt idx="95">
                  <c:v>201602</c:v>
                </c:pt>
                <c:pt idx="96">
                  <c:v>201603</c:v>
                </c:pt>
                <c:pt idx="97">
                  <c:v>201604</c:v>
                </c:pt>
                <c:pt idx="98">
                  <c:v>201605</c:v>
                </c:pt>
                <c:pt idx="99">
                  <c:v>201606</c:v>
                </c:pt>
                <c:pt idx="100">
                  <c:v>201607</c:v>
                </c:pt>
                <c:pt idx="101">
                  <c:v>201608</c:v>
                </c:pt>
                <c:pt idx="102">
                  <c:v>201609</c:v>
                </c:pt>
                <c:pt idx="103">
                  <c:v>201610</c:v>
                </c:pt>
                <c:pt idx="104">
                  <c:v>201611</c:v>
                </c:pt>
                <c:pt idx="105">
                  <c:v>201612</c:v>
                </c:pt>
                <c:pt idx="106">
                  <c:v>201701</c:v>
                </c:pt>
                <c:pt idx="107">
                  <c:v>201702</c:v>
                </c:pt>
                <c:pt idx="108">
                  <c:v>201703</c:v>
                </c:pt>
                <c:pt idx="109">
                  <c:v>201704</c:v>
                </c:pt>
                <c:pt idx="110">
                  <c:v>201705</c:v>
                </c:pt>
                <c:pt idx="111">
                  <c:v>201706</c:v>
                </c:pt>
                <c:pt idx="112">
                  <c:v>201707</c:v>
                </c:pt>
                <c:pt idx="113">
                  <c:v>201708</c:v>
                </c:pt>
                <c:pt idx="114">
                  <c:v>201709</c:v>
                </c:pt>
                <c:pt idx="115">
                  <c:v>201710</c:v>
                </c:pt>
                <c:pt idx="116">
                  <c:v>201711</c:v>
                </c:pt>
                <c:pt idx="117">
                  <c:v>201712</c:v>
                </c:pt>
                <c:pt idx="118">
                  <c:v>201801</c:v>
                </c:pt>
                <c:pt idx="119">
                  <c:v>201802</c:v>
                </c:pt>
                <c:pt idx="120">
                  <c:v>201803</c:v>
                </c:pt>
                <c:pt idx="121">
                  <c:v>201804</c:v>
                </c:pt>
                <c:pt idx="122">
                  <c:v>201805</c:v>
                </c:pt>
                <c:pt idx="123">
                  <c:v>201806</c:v>
                </c:pt>
                <c:pt idx="124">
                  <c:v>201807</c:v>
                </c:pt>
                <c:pt idx="125">
                  <c:v>201808</c:v>
                </c:pt>
                <c:pt idx="126">
                  <c:v>201809</c:v>
                </c:pt>
                <c:pt idx="127">
                  <c:v>201810</c:v>
                </c:pt>
                <c:pt idx="128">
                  <c:v>201811</c:v>
                </c:pt>
                <c:pt idx="129">
                  <c:v>201812</c:v>
                </c:pt>
                <c:pt idx="130">
                  <c:v>201901</c:v>
                </c:pt>
                <c:pt idx="131">
                  <c:v>201902</c:v>
                </c:pt>
                <c:pt idx="132">
                  <c:v>201903</c:v>
                </c:pt>
                <c:pt idx="133">
                  <c:v>201904</c:v>
                </c:pt>
                <c:pt idx="134">
                  <c:v>201905</c:v>
                </c:pt>
                <c:pt idx="135">
                  <c:v>201906</c:v>
                </c:pt>
                <c:pt idx="136">
                  <c:v>201907</c:v>
                </c:pt>
                <c:pt idx="137">
                  <c:v>201908</c:v>
                </c:pt>
                <c:pt idx="138">
                  <c:v>201909</c:v>
                </c:pt>
                <c:pt idx="139">
                  <c:v>201910</c:v>
                </c:pt>
                <c:pt idx="140">
                  <c:v>201911</c:v>
                </c:pt>
                <c:pt idx="141">
                  <c:v>201912</c:v>
                </c:pt>
                <c:pt idx="142">
                  <c:v>202001</c:v>
                </c:pt>
                <c:pt idx="143">
                  <c:v>202002</c:v>
                </c:pt>
                <c:pt idx="144">
                  <c:v>202003</c:v>
                </c:pt>
                <c:pt idx="145">
                  <c:v>202004</c:v>
                </c:pt>
                <c:pt idx="146">
                  <c:v>202005</c:v>
                </c:pt>
                <c:pt idx="147">
                  <c:v>202006</c:v>
                </c:pt>
                <c:pt idx="148">
                  <c:v>202007</c:v>
                </c:pt>
                <c:pt idx="149">
                  <c:v>202008</c:v>
                </c:pt>
                <c:pt idx="150">
                  <c:v>202009</c:v>
                </c:pt>
                <c:pt idx="151">
                  <c:v>202010</c:v>
                </c:pt>
                <c:pt idx="152">
                  <c:v>202011</c:v>
                </c:pt>
                <c:pt idx="153">
                  <c:v>202012</c:v>
                </c:pt>
                <c:pt idx="154">
                  <c:v>202101</c:v>
                </c:pt>
                <c:pt idx="155">
                  <c:v>202102</c:v>
                </c:pt>
                <c:pt idx="156">
                  <c:v>202103</c:v>
                </c:pt>
                <c:pt idx="157">
                  <c:v>202104</c:v>
                </c:pt>
                <c:pt idx="158">
                  <c:v>202105</c:v>
                </c:pt>
                <c:pt idx="159">
                  <c:v>202106</c:v>
                </c:pt>
                <c:pt idx="160">
                  <c:v>202107</c:v>
                </c:pt>
                <c:pt idx="161">
                  <c:v>202108</c:v>
                </c:pt>
                <c:pt idx="162">
                  <c:v>202109</c:v>
                </c:pt>
                <c:pt idx="163">
                  <c:v>202110</c:v>
                </c:pt>
                <c:pt idx="164">
                  <c:v>202111</c:v>
                </c:pt>
                <c:pt idx="165">
                  <c:v>202112</c:v>
                </c:pt>
                <c:pt idx="166">
                  <c:v>202201</c:v>
                </c:pt>
                <c:pt idx="167">
                  <c:v>202202</c:v>
                </c:pt>
                <c:pt idx="168">
                  <c:v>202203</c:v>
                </c:pt>
                <c:pt idx="169">
                  <c:v>202204</c:v>
                </c:pt>
                <c:pt idx="170">
                  <c:v>202205</c:v>
                </c:pt>
                <c:pt idx="171">
                  <c:v>202206</c:v>
                </c:pt>
                <c:pt idx="172">
                  <c:v>202207</c:v>
                </c:pt>
                <c:pt idx="173">
                  <c:v>202208</c:v>
                </c:pt>
                <c:pt idx="174">
                  <c:v>202209</c:v>
                </c:pt>
                <c:pt idx="175">
                  <c:v>202210</c:v>
                </c:pt>
                <c:pt idx="176">
                  <c:v>202211</c:v>
                </c:pt>
                <c:pt idx="177">
                  <c:v>202212</c:v>
                </c:pt>
                <c:pt idx="178">
                  <c:v>202301</c:v>
                </c:pt>
                <c:pt idx="179">
                  <c:v>202302</c:v>
                </c:pt>
                <c:pt idx="180">
                  <c:v>202303</c:v>
                </c:pt>
                <c:pt idx="181">
                  <c:v>202304</c:v>
                </c:pt>
                <c:pt idx="182">
                  <c:v>202305</c:v>
                </c:pt>
                <c:pt idx="183">
                  <c:v>202306</c:v>
                </c:pt>
                <c:pt idx="184">
                  <c:v>202307</c:v>
                </c:pt>
                <c:pt idx="185">
                  <c:v>202308</c:v>
                </c:pt>
                <c:pt idx="186">
                  <c:v>202309</c:v>
                </c:pt>
                <c:pt idx="187">
                  <c:v>202310</c:v>
                </c:pt>
                <c:pt idx="188">
                  <c:v>202311</c:v>
                </c:pt>
                <c:pt idx="189">
                  <c:v>202312</c:v>
                </c:pt>
                <c:pt idx="190">
                  <c:v>202401</c:v>
                </c:pt>
              </c:numCache>
            </c:numRef>
          </c:cat>
          <c:val>
            <c:numRef>
              <c:f>'Shelf-front inflation'!$C$3:$C$195</c:f>
              <c:numCache>
                <c:formatCode>_(* #,##0.00_);_(* \(#,##0.00\);_(* "-"??_);_(@_)</c:formatCode>
                <c:ptCount val="193"/>
                <c:pt idx="0">
                  <c:v>3.09068643360018</c:v>
                </c:pt>
                <c:pt idx="1">
                  <c:v>4.2336543926306502</c:v>
                </c:pt>
                <c:pt idx="2">
                  <c:v>4.5593883929994403</c:v>
                </c:pt>
                <c:pt idx="3">
                  <c:v>5.0332136420259204</c:v>
                </c:pt>
                <c:pt idx="4">
                  <c:v>4.6151046319610503</c:v>
                </c:pt>
                <c:pt idx="5">
                  <c:v>4.8993992815595302</c:v>
                </c:pt>
                <c:pt idx="6">
                  <c:v>5.0768710893870601</c:v>
                </c:pt>
                <c:pt idx="7">
                  <c:v>5.3569622185133996</c:v>
                </c:pt>
                <c:pt idx="8">
                  <c:v>5.45826496951726</c:v>
                </c:pt>
                <c:pt idx="9">
                  <c:v>5.3177029891362704</c:v>
                </c:pt>
                <c:pt idx="10">
                  <c:v>5.10056544188767</c:v>
                </c:pt>
                <c:pt idx="11">
                  <c:v>4.6828851916216303</c:v>
                </c:pt>
                <c:pt idx="12">
                  <c:v>4.4221547780455204</c:v>
                </c:pt>
                <c:pt idx="13">
                  <c:v>4.1981100384521701</c:v>
                </c:pt>
                <c:pt idx="14">
                  <c:v>4.5366308815451601</c:v>
                </c:pt>
                <c:pt idx="15">
                  <c:v>4.7786488207290398</c:v>
                </c:pt>
                <c:pt idx="16">
                  <c:v>4.4901049391648202</c:v>
                </c:pt>
                <c:pt idx="17">
                  <c:v>3.9432483108285501</c:v>
                </c:pt>
                <c:pt idx="18">
                  <c:v>3.4410285017993698</c:v>
                </c:pt>
                <c:pt idx="19">
                  <c:v>3.0456794893558601</c:v>
                </c:pt>
                <c:pt idx="20">
                  <c:v>2.8181753588277898</c:v>
                </c:pt>
                <c:pt idx="21">
                  <c:v>2.7321293507609301</c:v>
                </c:pt>
                <c:pt idx="22">
                  <c:v>2.63040065656523</c:v>
                </c:pt>
                <c:pt idx="23">
                  <c:v>2.7702848233366502</c:v>
                </c:pt>
                <c:pt idx="24">
                  <c:v>3.24213936050461</c:v>
                </c:pt>
                <c:pt idx="25">
                  <c:v>3.06730066318487</c:v>
                </c:pt>
                <c:pt idx="26">
                  <c:v>2.9076345834610802</c:v>
                </c:pt>
                <c:pt idx="27">
                  <c:v>2.8998894954855201</c:v>
                </c:pt>
                <c:pt idx="28">
                  <c:v>2.9685854495952699</c:v>
                </c:pt>
                <c:pt idx="29">
                  <c:v>2.9485378808523399</c:v>
                </c:pt>
                <c:pt idx="30">
                  <c:v>2.8581190991544001</c:v>
                </c:pt>
                <c:pt idx="31">
                  <c:v>3.0520893090069801</c:v>
                </c:pt>
                <c:pt idx="32">
                  <c:v>3.2375199150695302</c:v>
                </c:pt>
                <c:pt idx="33">
                  <c:v>3.3434364212766101</c:v>
                </c:pt>
                <c:pt idx="34">
                  <c:v>3.6118372682490798</c:v>
                </c:pt>
                <c:pt idx="35">
                  <c:v>3.5140623284371801</c:v>
                </c:pt>
                <c:pt idx="36">
                  <c:v>4.1512848802004898</c:v>
                </c:pt>
                <c:pt idx="37">
                  <c:v>3.8197730080706398</c:v>
                </c:pt>
                <c:pt idx="38">
                  <c:v>3.9723633510677301</c:v>
                </c:pt>
                <c:pt idx="39">
                  <c:v>3.94362302326063</c:v>
                </c:pt>
                <c:pt idx="40">
                  <c:v>3.9671318868900198</c:v>
                </c:pt>
                <c:pt idx="41">
                  <c:v>3.75660889165228</c:v>
                </c:pt>
                <c:pt idx="42">
                  <c:v>4.0600366701932398</c:v>
                </c:pt>
                <c:pt idx="43">
                  <c:v>4.2097521199353798</c:v>
                </c:pt>
                <c:pt idx="44">
                  <c:v>4.4724419946212199</c:v>
                </c:pt>
                <c:pt idx="45">
                  <c:v>4.3643722842767003</c:v>
                </c:pt>
                <c:pt idx="46">
                  <c:v>4.1974325692173897</c:v>
                </c:pt>
                <c:pt idx="47">
                  <c:v>4.0394562022113698</c:v>
                </c:pt>
                <c:pt idx="48">
                  <c:v>3.51755610119787</c:v>
                </c:pt>
                <c:pt idx="49">
                  <c:v>3.30098557206987</c:v>
                </c:pt>
                <c:pt idx="50">
                  <c:v>3.3996444005053199</c:v>
                </c:pt>
                <c:pt idx="51">
                  <c:v>3.8217004211498899</c:v>
                </c:pt>
                <c:pt idx="52">
                  <c:v>3.79056776196329</c:v>
                </c:pt>
                <c:pt idx="53">
                  <c:v>3.2253189740642201</c:v>
                </c:pt>
                <c:pt idx="54">
                  <c:v>2.9195986706662702</c:v>
                </c:pt>
                <c:pt idx="55">
                  <c:v>2.58372792002897</c:v>
                </c:pt>
                <c:pt idx="56">
                  <c:v>2.4226891731350202</c:v>
                </c:pt>
                <c:pt idx="57">
                  <c:v>2.3657554232453601</c:v>
                </c:pt>
                <c:pt idx="58">
                  <c:v>2.39760162008649</c:v>
                </c:pt>
                <c:pt idx="59">
                  <c:v>2.4753229052393899</c:v>
                </c:pt>
                <c:pt idx="60">
                  <c:v>2.3921874205467999</c:v>
                </c:pt>
                <c:pt idx="61">
                  <c:v>2.1229593732624901</c:v>
                </c:pt>
                <c:pt idx="62">
                  <c:v>2.0026278868092202</c:v>
                </c:pt>
                <c:pt idx="63">
                  <c:v>1.99066581134918</c:v>
                </c:pt>
                <c:pt idx="64">
                  <c:v>2.1629722546709198</c:v>
                </c:pt>
                <c:pt idx="65">
                  <c:v>2.2203627540399502</c:v>
                </c:pt>
                <c:pt idx="66">
                  <c:v>2.4175150676377801</c:v>
                </c:pt>
                <c:pt idx="67">
                  <c:v>2.2870585534804801</c:v>
                </c:pt>
                <c:pt idx="68">
                  <c:v>2.26772831998663</c:v>
                </c:pt>
                <c:pt idx="69">
                  <c:v>2.1329616527505602</c:v>
                </c:pt>
                <c:pt idx="70">
                  <c:v>1.9721175716294499</c:v>
                </c:pt>
                <c:pt idx="71">
                  <c:v>1.89460305022303</c:v>
                </c:pt>
                <c:pt idx="72">
                  <c:v>1.9048551935665099</c:v>
                </c:pt>
                <c:pt idx="73">
                  <c:v>1.74970192553273</c:v>
                </c:pt>
                <c:pt idx="74">
                  <c:v>1.5255554289828901</c:v>
                </c:pt>
                <c:pt idx="75">
                  <c:v>1.44295185478084</c:v>
                </c:pt>
                <c:pt idx="76">
                  <c:v>1.29991693330614</c:v>
                </c:pt>
                <c:pt idx="77">
                  <c:v>1.0895598796144601</c:v>
                </c:pt>
                <c:pt idx="78">
                  <c:v>0.88563148225170496</c:v>
                </c:pt>
                <c:pt idx="79">
                  <c:v>0.61678635250312996</c:v>
                </c:pt>
                <c:pt idx="80">
                  <c:v>0.57286905191773296</c:v>
                </c:pt>
                <c:pt idx="81">
                  <c:v>0.75481506921821995</c:v>
                </c:pt>
                <c:pt idx="82">
                  <c:v>0.64142922352893705</c:v>
                </c:pt>
                <c:pt idx="83">
                  <c:v>0.416573179177678</c:v>
                </c:pt>
                <c:pt idx="84">
                  <c:v>0.25767566855817498</c:v>
                </c:pt>
                <c:pt idx="85">
                  <c:v>-0.39393614264649901</c:v>
                </c:pt>
                <c:pt idx="86">
                  <c:v>-0.50118774069952599</c:v>
                </c:pt>
                <c:pt idx="87">
                  <c:v>-1.5572929226743099E-2</c:v>
                </c:pt>
                <c:pt idx="88">
                  <c:v>0.10169723274603699</c:v>
                </c:pt>
                <c:pt idx="89">
                  <c:v>0.19470208226257299</c:v>
                </c:pt>
                <c:pt idx="90">
                  <c:v>9.6492210476053802E-2</c:v>
                </c:pt>
                <c:pt idx="91">
                  <c:v>0.29956603656668401</c:v>
                </c:pt>
                <c:pt idx="92">
                  <c:v>0.23326302914222799</c:v>
                </c:pt>
                <c:pt idx="93">
                  <c:v>-0.13710389752934199</c:v>
                </c:pt>
                <c:pt idx="94">
                  <c:v>-3.0114064077133299E-2</c:v>
                </c:pt>
                <c:pt idx="95">
                  <c:v>4.2191798157277798E-2</c:v>
                </c:pt>
                <c:pt idx="96">
                  <c:v>0.29381857670355099</c:v>
                </c:pt>
                <c:pt idx="97">
                  <c:v>0.14915891383997301</c:v>
                </c:pt>
                <c:pt idx="98">
                  <c:v>0.104740508664443</c:v>
                </c:pt>
                <c:pt idx="99">
                  <c:v>0.446101663471975</c:v>
                </c:pt>
                <c:pt idx="100">
                  <c:v>0.39739110849343601</c:v>
                </c:pt>
                <c:pt idx="101">
                  <c:v>0.34905332208635798</c:v>
                </c:pt>
                <c:pt idx="102">
                  <c:v>0.46199854004159402</c:v>
                </c:pt>
                <c:pt idx="103">
                  <c:v>0.56549693239175503</c:v>
                </c:pt>
                <c:pt idx="104">
                  <c:v>0.84305582216048802</c:v>
                </c:pt>
                <c:pt idx="105">
                  <c:v>1.1612028664568299</c:v>
                </c:pt>
                <c:pt idx="106">
                  <c:v>1.2848476259497299</c:v>
                </c:pt>
                <c:pt idx="107">
                  <c:v>1.32647912437843</c:v>
                </c:pt>
                <c:pt idx="108">
                  <c:v>1.36832592222878</c:v>
                </c:pt>
                <c:pt idx="109">
                  <c:v>1.47732204323362</c:v>
                </c:pt>
                <c:pt idx="110">
                  <c:v>1.8568085161533301</c:v>
                </c:pt>
                <c:pt idx="111">
                  <c:v>2.19290430795541</c:v>
                </c:pt>
                <c:pt idx="112">
                  <c:v>2.4455525557248601</c:v>
                </c:pt>
                <c:pt idx="113">
                  <c:v>2.6403275930135801</c:v>
                </c:pt>
                <c:pt idx="114">
                  <c:v>2.8876536254401901</c:v>
                </c:pt>
                <c:pt idx="115">
                  <c:v>2.89754078533847</c:v>
                </c:pt>
                <c:pt idx="116">
                  <c:v>2.92459288241258</c:v>
                </c:pt>
                <c:pt idx="117">
                  <c:v>2.9152558874768699</c:v>
                </c:pt>
                <c:pt idx="118">
                  <c:v>2.9469262799343499</c:v>
                </c:pt>
                <c:pt idx="119">
                  <c:v>2.9480312332473102</c:v>
                </c:pt>
                <c:pt idx="120">
                  <c:v>3.0799679186632698</c:v>
                </c:pt>
                <c:pt idx="121">
                  <c:v>2.61787567807513</c:v>
                </c:pt>
                <c:pt idx="122">
                  <c:v>2.23497502404626</c:v>
                </c:pt>
                <c:pt idx="123">
                  <c:v>2.1918869047698699</c:v>
                </c:pt>
                <c:pt idx="124">
                  <c:v>2.1578528729870299</c:v>
                </c:pt>
                <c:pt idx="125">
                  <c:v>2.16324209629233</c:v>
                </c:pt>
                <c:pt idx="126">
                  <c:v>1.9937593243365099</c:v>
                </c:pt>
                <c:pt idx="127">
                  <c:v>1.9707202636461301</c:v>
                </c:pt>
                <c:pt idx="128">
                  <c:v>2.0801108569911402</c:v>
                </c:pt>
                <c:pt idx="129">
                  <c:v>1.9916984239429401</c:v>
                </c:pt>
                <c:pt idx="130">
                  <c:v>1.9534861250227999</c:v>
                </c:pt>
                <c:pt idx="131">
                  <c:v>1.94860540147918</c:v>
                </c:pt>
                <c:pt idx="132">
                  <c:v>1.6767501696199401</c:v>
                </c:pt>
                <c:pt idx="133">
                  <c:v>1.5549552511047</c:v>
                </c:pt>
                <c:pt idx="134">
                  <c:v>1.4067692664265801</c:v>
                </c:pt>
                <c:pt idx="135">
                  <c:v>1.65186503743657</c:v>
                </c:pt>
                <c:pt idx="136">
                  <c:v>1.8016687458565399</c:v>
                </c:pt>
                <c:pt idx="137">
                  <c:v>1.77962840951132</c:v>
                </c:pt>
                <c:pt idx="138">
                  <c:v>1.9397665789030301</c:v>
                </c:pt>
                <c:pt idx="139">
                  <c:v>1.9084582357150599</c:v>
                </c:pt>
                <c:pt idx="140">
                  <c:v>1.8454565345735701</c:v>
                </c:pt>
                <c:pt idx="141">
                  <c:v>1.83196479741715</c:v>
                </c:pt>
                <c:pt idx="142">
                  <c:v>1.9514461015336999</c:v>
                </c:pt>
                <c:pt idx="143">
                  <c:v>1.91957972058119</c:v>
                </c:pt>
                <c:pt idx="144">
                  <c:v>1.8437814108085</c:v>
                </c:pt>
                <c:pt idx="145">
                  <c:v>1.6053014642755801</c:v>
                </c:pt>
                <c:pt idx="146">
                  <c:v>1.6371237303231001</c:v>
                </c:pt>
                <c:pt idx="147">
                  <c:v>0.21103214086052499</c:v>
                </c:pt>
                <c:pt idx="148">
                  <c:v>-0.425653184830311</c:v>
                </c:pt>
                <c:pt idx="149">
                  <c:v>-1.06954390558026</c:v>
                </c:pt>
                <c:pt idx="150">
                  <c:v>0.103070688588319</c:v>
                </c:pt>
                <c:pt idx="151">
                  <c:v>0.62998712544836499</c:v>
                </c:pt>
                <c:pt idx="152">
                  <c:v>0.66873277354946203</c:v>
                </c:pt>
                <c:pt idx="153">
                  <c:v>0.70262927779962103</c:v>
                </c:pt>
                <c:pt idx="154">
                  <c:v>0.59792574872391302</c:v>
                </c:pt>
                <c:pt idx="155">
                  <c:v>0.88113139386589501</c:v>
                </c:pt>
                <c:pt idx="156">
                  <c:v>0.17688485089921199</c:v>
                </c:pt>
                <c:pt idx="157">
                  <c:v>-0.24944553808641101</c:v>
                </c:pt>
                <c:pt idx="158">
                  <c:v>-0.18403777891710199</c:v>
                </c:pt>
                <c:pt idx="159">
                  <c:v>1.4011280535131601</c:v>
                </c:pt>
                <c:pt idx="160">
                  <c:v>2.6361810552267699</c:v>
                </c:pt>
                <c:pt idx="161">
                  <c:v>3.3623398368766599</c:v>
                </c:pt>
                <c:pt idx="162">
                  <c:v>2.5653428689117499</c:v>
                </c:pt>
                <c:pt idx="163">
                  <c:v>2.0302694132955601</c:v>
                </c:pt>
                <c:pt idx="164">
                  <c:v>1.95170475967426</c:v>
                </c:pt>
                <c:pt idx="165">
                  <c:v>2.3694509084851698</c:v>
                </c:pt>
                <c:pt idx="166">
                  <c:v>2.7815950248213199</c:v>
                </c:pt>
                <c:pt idx="167">
                  <c:v>3.5510444225602402</c:v>
                </c:pt>
                <c:pt idx="168">
                  <c:v>4.3036711060286699</c:v>
                </c:pt>
                <c:pt idx="169">
                  <c:v>4.7140615191203903</c:v>
                </c:pt>
                <c:pt idx="170">
                  <c:v>5.1284727834572603</c:v>
                </c:pt>
                <c:pt idx="171">
                  <c:v>5.6707685753319002</c:v>
                </c:pt>
                <c:pt idx="172">
                  <c:v>5.9792994562250898</c:v>
                </c:pt>
                <c:pt idx="173">
                  <c:v>6.3197423183063997</c:v>
                </c:pt>
                <c:pt idx="174">
                  <c:v>6.9960534363952904</c:v>
                </c:pt>
                <c:pt idx="175">
                  <c:v>7.5109462364725799</c:v>
                </c:pt>
                <c:pt idx="176">
                  <c:v>7.7219234186962504</c:v>
                </c:pt>
                <c:pt idx="177">
                  <c:v>8.1629514092954008</c:v>
                </c:pt>
                <c:pt idx="178">
                  <c:v>8.7290678425459909</c:v>
                </c:pt>
                <c:pt idx="179">
                  <c:v>8.8618717271661094</c:v>
                </c:pt>
                <c:pt idx="180">
                  <c:v>8.8907787236477205</c:v>
                </c:pt>
                <c:pt idx="181">
                  <c:v>9.3361740932130992</c:v>
                </c:pt>
                <c:pt idx="182">
                  <c:v>9.6078757951521201</c:v>
                </c:pt>
                <c:pt idx="183">
                  <c:v>10.0990841975509</c:v>
                </c:pt>
                <c:pt idx="184">
                  <c:v>10.031084442697001</c:v>
                </c:pt>
                <c:pt idx="185">
                  <c:v>9.7786679158027106</c:v>
                </c:pt>
                <c:pt idx="186">
                  <c:v>9.5095083656660204</c:v>
                </c:pt>
                <c:pt idx="187">
                  <c:v>8.90683853263522</c:v>
                </c:pt>
                <c:pt idx="188">
                  <c:v>8.5313925605212901</c:v>
                </c:pt>
                <c:pt idx="189">
                  <c:v>8.1536637390342293</c:v>
                </c:pt>
                <c:pt idx="190">
                  <c:v>7.3451338759980196</c:v>
                </c:pt>
                <c:pt idx="191">
                  <c:v>6.7845763932880798</c:v>
                </c:pt>
                <c:pt idx="192">
                  <c:v>6.0686999907521599</c:v>
                </c:pt>
              </c:numCache>
            </c:numRef>
          </c:val>
          <c:smooth val="0"/>
          <c:extLst>
            <c:ext xmlns:c16="http://schemas.microsoft.com/office/drawing/2014/chart" uri="{C3380CC4-5D6E-409C-BE32-E72D297353CC}">
              <c16:uniqueId val="{00000001-A410-4AA3-82F7-9FB860957031}"/>
            </c:ext>
          </c:extLst>
        </c:ser>
        <c:dLbls>
          <c:showLegendKey val="0"/>
          <c:showVal val="0"/>
          <c:showCatName val="0"/>
          <c:showSerName val="0"/>
          <c:showPercent val="0"/>
          <c:showBubbleSize val="0"/>
        </c:dLbls>
        <c:smooth val="0"/>
        <c:axId val="145446568"/>
        <c:axId val="145435768"/>
      </c:lineChart>
      <c:catAx>
        <c:axId val="145446568"/>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crossAx val="145435768"/>
        <c:crosses val="autoZero"/>
        <c:auto val="1"/>
        <c:lblAlgn val="ctr"/>
        <c:lblOffset val="100"/>
        <c:tickMarkSkip val="12"/>
        <c:noMultiLvlLbl val="0"/>
      </c:catAx>
      <c:valAx>
        <c:axId val="145435768"/>
        <c:scaling>
          <c:orientation val="minMax"/>
        </c:scaling>
        <c:delete val="0"/>
        <c:axPos val="l"/>
        <c:majorGridlines>
          <c:spPr>
            <a:ln w="9525" cap="flat" cmpd="sng" algn="ctr">
              <a:solidFill>
                <a:schemeClr val="bg1">
                  <a:lumMod val="95000"/>
                </a:schemeClr>
              </a:solidFill>
              <a:prstDash val="sysDot"/>
              <a:round/>
            </a:ln>
            <a:effectLst/>
          </c:spPr>
        </c:majorGridlines>
        <c:title>
          <c:tx>
            <c:rich>
              <a:bodyPr rot="-5400000" spcFirstLastPara="1" vertOverflow="ellipsis" vert="horz" wrap="square" anchor="ctr" anchorCtr="1"/>
              <a:lstStyle/>
              <a:p>
                <a:pPr>
                  <a:defRPr sz="1000" b="0" i="0" u="none" strike="noStrike" kern="1200" baseline="0">
                    <a:solidFill>
                      <a:schemeClr val="bg2"/>
                    </a:solidFill>
                    <a:latin typeface="Arial" panose="020B0604020202020204" pitchFamily="34" charset="0"/>
                    <a:ea typeface="+mn-ea"/>
                    <a:cs typeface="Arial" panose="020B0604020202020204" pitchFamily="34" charset="0"/>
                  </a:defRPr>
                </a:pPr>
                <a:r>
                  <a:rPr lang="en-GB"/>
                  <a:t>% change year on year (3m moving average)</a:t>
                </a:r>
              </a:p>
            </c:rich>
          </c:tx>
          <c:overlay val="0"/>
          <c:spPr>
            <a:noFill/>
            <a:ln w="31750">
              <a:solidFill>
                <a:schemeClr val="bg1"/>
              </a:solidFill>
            </a:ln>
            <a:effectLst/>
          </c:spPr>
          <c:txPr>
            <a:bodyPr rot="-5400000" spcFirstLastPara="1" vertOverflow="ellipsis" vert="horz" wrap="square" anchor="ctr" anchorCtr="1"/>
            <a:lstStyle/>
            <a:p>
              <a:pPr>
                <a:defRPr sz="10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crossAx val="145446568"/>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0.77858</cdr:x>
      <cdr:y>0.09718</cdr:y>
    </cdr:from>
    <cdr:to>
      <cdr:x>0.92058</cdr:x>
      <cdr:y>0.83072</cdr:y>
    </cdr:to>
    <cdr:sp macro="" textlink="">
      <cdr:nvSpPr>
        <cdr:cNvPr id="2" name="Rectangle 1">
          <a:extLst xmlns:a="http://schemas.openxmlformats.org/drawingml/2006/main">
            <a:ext uri="{FF2B5EF4-FFF2-40B4-BE49-F238E27FC236}">
              <a16:creationId xmlns:a16="http://schemas.microsoft.com/office/drawing/2014/main" id="{01409E10-80F7-A3B8-7AF0-A561EFA6A626}"/>
            </a:ext>
          </a:extLst>
        </cdr:cNvPr>
        <cdr:cNvSpPr/>
      </cdr:nvSpPr>
      <cdr:spPr>
        <a:xfrm xmlns:a="http://schemas.openxmlformats.org/drawingml/2006/main">
          <a:off x="6162681" y="442915"/>
          <a:ext cx="1123945" cy="3343268"/>
        </a:xfrm>
        <a:prstGeom xmlns:a="http://schemas.openxmlformats.org/drawingml/2006/main" prst="rect">
          <a:avLst/>
        </a:prstGeom>
        <a:solidFill xmlns:a="http://schemas.openxmlformats.org/drawingml/2006/main">
          <a:schemeClr val="bg1">
            <a:lumMod val="65000"/>
            <a:alpha val="24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A1F8F-309A-40B0-9150-AF43D242E54A}" type="datetimeFigureOut">
              <a:rPr lang="en-GB" smtClean="0"/>
              <a:t>13/08/2024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ECC27-980F-4187-9DCB-8C30E5111453}" type="slidenum">
              <a:rPr lang="en-GB" smtClean="0"/>
              <a:t>‹#›</a:t>
            </a:fld>
            <a:endParaRPr lang="en-GB"/>
          </a:p>
        </p:txBody>
      </p:sp>
    </p:spTree>
    <p:extLst>
      <p:ext uri="{BB962C8B-B14F-4D97-AF65-F5344CB8AC3E}">
        <p14:creationId xmlns:p14="http://schemas.microsoft.com/office/powerpoint/2010/main" val="964738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en-US">
              <a:cs typeface="Calibri"/>
            </a:endParaRPr>
          </a:p>
        </p:txBody>
      </p:sp>
    </p:spTree>
    <p:extLst>
      <p:ext uri="{BB962C8B-B14F-4D97-AF65-F5344CB8AC3E}">
        <p14:creationId xmlns:p14="http://schemas.microsoft.com/office/powerpoint/2010/main" val="1499584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8AEFE-7372-408E-AEE8-6E5BCE601A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199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8AEFE-7372-408E-AEE8-6E5BCE601A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767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8AEFE-7372-408E-AEE8-6E5BCE601A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960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8AEFE-7372-408E-AEE8-6E5BCE601A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97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8AEFE-7372-408E-AEE8-6E5BCE601A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918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8AEFE-7372-408E-AEE8-6E5BCE601A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972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63773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a:br>
            <a:endParaRPr lang="en-US"/>
          </a:p>
        </p:txBody>
      </p:sp>
    </p:spTree>
    <p:extLst>
      <p:ext uri="{BB962C8B-B14F-4D97-AF65-F5344CB8AC3E}">
        <p14:creationId xmlns:p14="http://schemas.microsoft.com/office/powerpoint/2010/main" val="1708483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8133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02853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a:br>
            <a:endParaRPr lang="en-US"/>
          </a:p>
        </p:txBody>
      </p:sp>
    </p:spTree>
    <p:extLst>
      <p:ext uri="{BB962C8B-B14F-4D97-AF65-F5344CB8AC3E}">
        <p14:creationId xmlns:p14="http://schemas.microsoft.com/office/powerpoint/2010/main" val="2696877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8432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3352747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4660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t>Partially updated – unable to update further due to no further data on inequalities </a:t>
            </a:r>
          </a:p>
        </p:txBody>
      </p:sp>
    </p:spTree>
    <p:extLst>
      <p:ext uri="{BB962C8B-B14F-4D97-AF65-F5344CB8AC3E}">
        <p14:creationId xmlns:p14="http://schemas.microsoft.com/office/powerpoint/2010/main" val="4229140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8AEFE-7372-408E-AEE8-6E5BCE601A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207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8AEFE-7372-408E-AEE8-6E5BCE601A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207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ubtitle &amp; content">
  <p:cSld name="1_Title, subtitle &amp; content">
    <p:spTree>
      <p:nvGrpSpPr>
        <p:cNvPr id="1" name="Shape 16"/>
        <p:cNvGrpSpPr/>
        <p:nvPr/>
      </p:nvGrpSpPr>
      <p:grpSpPr>
        <a:xfrm>
          <a:off x="0" y="0"/>
          <a:ext cx="0" cy="0"/>
          <a:chOff x="0" y="0"/>
          <a:chExt cx="0" cy="0"/>
        </a:xfrm>
      </p:grpSpPr>
      <p:sp>
        <p:nvSpPr>
          <p:cNvPr id="17" name="Google Shape;17;p32"/>
          <p:cNvSpPr txBox="1">
            <a:spLocks noGrp="1"/>
          </p:cNvSpPr>
          <p:nvPr>
            <p:ph type="body" idx="1"/>
          </p:nvPr>
        </p:nvSpPr>
        <p:spPr>
          <a:xfrm>
            <a:off x="906464" y="1592262"/>
            <a:ext cx="4929257"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2"/>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2"/>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2"/>
          <p:cNvSpPr txBox="1">
            <a:spLocks noGrp="1"/>
          </p:cNvSpPr>
          <p:nvPr>
            <p:ph type="body" idx="3"/>
          </p:nvPr>
        </p:nvSpPr>
        <p:spPr>
          <a:xfrm>
            <a:off x="6370568" y="1592262"/>
            <a:ext cx="4929257"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5132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ubtitle, content &amp; source/footnote">
  <p:cSld name="1_Title, subtitle, content &amp; source/footnote">
    <p:spTree>
      <p:nvGrpSpPr>
        <p:cNvPr id="1" name="Shape 49"/>
        <p:cNvGrpSpPr/>
        <p:nvPr/>
      </p:nvGrpSpPr>
      <p:grpSpPr>
        <a:xfrm>
          <a:off x="0" y="0"/>
          <a:ext cx="0" cy="0"/>
          <a:chOff x="0" y="0"/>
          <a:chExt cx="0" cy="0"/>
        </a:xfrm>
      </p:grpSpPr>
      <p:sp>
        <p:nvSpPr>
          <p:cNvPr id="50" name="Google Shape;50;p41"/>
          <p:cNvSpPr txBox="1">
            <a:spLocks noGrp="1"/>
          </p:cNvSpPr>
          <p:nvPr>
            <p:ph type="body" idx="1"/>
          </p:nvPr>
        </p:nvSpPr>
        <p:spPr>
          <a:xfrm>
            <a:off x="906464" y="1592263"/>
            <a:ext cx="4929257" cy="410979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1"/>
          <p:cNvSpPr txBox="1">
            <a:spLocks noGrp="1"/>
          </p:cNvSpPr>
          <p:nvPr>
            <p:ph type="body" idx="2"/>
          </p:nvPr>
        </p:nvSpPr>
        <p:spPr>
          <a:xfrm>
            <a:off x="906464" y="5756086"/>
            <a:ext cx="4929257" cy="18923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Font typeface="Arial"/>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1"/>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41"/>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1"/>
          <p:cNvSpPr txBox="1">
            <a:spLocks noGrp="1"/>
          </p:cNvSpPr>
          <p:nvPr>
            <p:ph type="body" idx="4"/>
          </p:nvPr>
        </p:nvSpPr>
        <p:spPr>
          <a:xfrm>
            <a:off x="6356279" y="1592263"/>
            <a:ext cx="4929257" cy="410979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1"/>
          <p:cNvSpPr txBox="1">
            <a:spLocks noGrp="1"/>
          </p:cNvSpPr>
          <p:nvPr>
            <p:ph type="body" idx="5"/>
          </p:nvPr>
        </p:nvSpPr>
        <p:spPr>
          <a:xfrm>
            <a:off x="6356279" y="5756086"/>
            <a:ext cx="4929257" cy="18923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Font typeface="Arial"/>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78857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ubtitle, content &amp; pink text box">
  <p:cSld name="Title, subtitle, content &amp; pink text box">
    <p:spTree>
      <p:nvGrpSpPr>
        <p:cNvPr id="1" name="Shape 56"/>
        <p:cNvGrpSpPr/>
        <p:nvPr/>
      </p:nvGrpSpPr>
      <p:grpSpPr>
        <a:xfrm>
          <a:off x="0" y="0"/>
          <a:ext cx="0" cy="0"/>
          <a:chOff x="0" y="0"/>
          <a:chExt cx="0" cy="0"/>
        </a:xfrm>
      </p:grpSpPr>
      <p:sp>
        <p:nvSpPr>
          <p:cNvPr id="57" name="Google Shape;57;p42"/>
          <p:cNvSpPr/>
          <p:nvPr/>
        </p:nvSpPr>
        <p:spPr>
          <a:xfrm>
            <a:off x="359596" y="811658"/>
            <a:ext cx="11743361" cy="4034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Courier New"/>
              <a:buNone/>
            </a:pPr>
            <a:endParaRPr sz="1600">
              <a:solidFill>
                <a:schemeClr val="lt1"/>
              </a:solidFill>
              <a:latin typeface="Arial"/>
              <a:ea typeface="Arial"/>
              <a:cs typeface="Arial"/>
              <a:sym typeface="Arial"/>
            </a:endParaRPr>
          </a:p>
        </p:txBody>
      </p:sp>
      <p:sp>
        <p:nvSpPr>
          <p:cNvPr id="58" name="Google Shape;58;p42"/>
          <p:cNvSpPr txBox="1">
            <a:spLocks noGrp="1"/>
          </p:cNvSpPr>
          <p:nvPr>
            <p:ph type="body" idx="1"/>
          </p:nvPr>
        </p:nvSpPr>
        <p:spPr>
          <a:xfrm>
            <a:off x="906462" y="1592264"/>
            <a:ext cx="5868909" cy="4265611"/>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2"/>
          <p:cNvSpPr txBox="1">
            <a:spLocks noGrp="1"/>
          </p:cNvSpPr>
          <p:nvPr>
            <p:ph type="title"/>
          </p:nvPr>
        </p:nvSpPr>
        <p:spPr>
          <a:xfrm>
            <a:off x="906463" y="506192"/>
            <a:ext cx="5868910"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2"/>
          <p:cNvSpPr txBox="1">
            <a:spLocks noGrp="1"/>
          </p:cNvSpPr>
          <p:nvPr>
            <p:ph type="body" idx="2"/>
          </p:nvPr>
        </p:nvSpPr>
        <p:spPr>
          <a:xfrm>
            <a:off x="906463" y="1155943"/>
            <a:ext cx="5868909"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1" name="Google Shape;61;p42"/>
          <p:cNvCxnSpPr/>
          <p:nvPr/>
        </p:nvCxnSpPr>
        <p:spPr>
          <a:xfrm>
            <a:off x="906463" y="1074695"/>
            <a:ext cx="5868908" cy="0"/>
          </a:xfrm>
          <a:prstGeom prst="straightConnector1">
            <a:avLst/>
          </a:prstGeom>
          <a:noFill/>
          <a:ln w="12700" cap="flat" cmpd="sng">
            <a:solidFill>
              <a:schemeClr val="dk2"/>
            </a:solidFill>
            <a:prstDash val="solid"/>
            <a:round/>
            <a:headEnd type="none" w="sm" len="sm"/>
            <a:tailEnd type="none" w="sm" len="sm"/>
          </a:ln>
        </p:spPr>
      </p:cxnSp>
      <p:sp>
        <p:nvSpPr>
          <p:cNvPr id="62" name="Google Shape;62;p42"/>
          <p:cNvSpPr txBox="1">
            <a:spLocks noGrp="1"/>
          </p:cNvSpPr>
          <p:nvPr>
            <p:ph type="body" idx="3"/>
          </p:nvPr>
        </p:nvSpPr>
        <p:spPr>
          <a:xfrm>
            <a:off x="7227063" y="630237"/>
            <a:ext cx="4058473" cy="5227637"/>
          </a:xfrm>
          <a:prstGeom prst="rect">
            <a:avLst/>
          </a:prstGeom>
          <a:solidFill>
            <a:schemeClr val="accent1"/>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32168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ubtitle &amp; 2 content with callout box pink solid LHS">
  <p:cSld name="Title, subtitle &amp; 2 content with callout box pink solid LHS">
    <p:spTree>
      <p:nvGrpSpPr>
        <p:cNvPr id="1" name="Shape 63"/>
        <p:cNvGrpSpPr/>
        <p:nvPr/>
      </p:nvGrpSpPr>
      <p:grpSpPr>
        <a:xfrm>
          <a:off x="0" y="0"/>
          <a:ext cx="0" cy="0"/>
          <a:chOff x="0" y="0"/>
          <a:chExt cx="0" cy="0"/>
        </a:xfrm>
      </p:grpSpPr>
      <p:sp>
        <p:nvSpPr>
          <p:cNvPr id="64" name="Google Shape;64;p43"/>
          <p:cNvSpPr txBox="1">
            <a:spLocks noGrp="1"/>
          </p:cNvSpPr>
          <p:nvPr>
            <p:ph type="body" idx="1"/>
          </p:nvPr>
        </p:nvSpPr>
        <p:spPr>
          <a:xfrm>
            <a:off x="3617894" y="1582722"/>
            <a:ext cx="3610240" cy="4265612"/>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43"/>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43"/>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43"/>
          <p:cNvSpPr txBox="1">
            <a:spLocks noGrp="1"/>
          </p:cNvSpPr>
          <p:nvPr>
            <p:ph type="body" idx="3"/>
          </p:nvPr>
        </p:nvSpPr>
        <p:spPr>
          <a:xfrm>
            <a:off x="7675296" y="1582722"/>
            <a:ext cx="3610240" cy="4265612"/>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3"/>
          <p:cNvSpPr txBox="1">
            <a:spLocks noGrp="1"/>
          </p:cNvSpPr>
          <p:nvPr>
            <p:ph type="body" idx="4"/>
          </p:nvPr>
        </p:nvSpPr>
        <p:spPr>
          <a:xfrm>
            <a:off x="906463" y="1592263"/>
            <a:ext cx="2264268" cy="4265612"/>
          </a:xfrm>
          <a:prstGeom prst="rect">
            <a:avLst/>
          </a:prstGeom>
          <a:solidFill>
            <a:schemeClr val="accent1"/>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600"/>
              <a:buFont typeface="Arial"/>
              <a:buNone/>
              <a:defRPr>
                <a:solidFill>
                  <a:schemeClr val="lt1"/>
                </a:solidFil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18602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ubtitle &amp; 2 content with callout box pink bottom">
  <p:cSld name="Title, subtitle &amp; 2 content with callout box pink bottom">
    <p:spTree>
      <p:nvGrpSpPr>
        <p:cNvPr id="1" name="Shape 69"/>
        <p:cNvGrpSpPr/>
        <p:nvPr/>
      </p:nvGrpSpPr>
      <p:grpSpPr>
        <a:xfrm>
          <a:off x="0" y="0"/>
          <a:ext cx="0" cy="0"/>
          <a:chOff x="0" y="0"/>
          <a:chExt cx="0" cy="0"/>
        </a:xfrm>
      </p:grpSpPr>
      <p:sp>
        <p:nvSpPr>
          <p:cNvPr id="70" name="Google Shape;70;p44"/>
          <p:cNvSpPr txBox="1">
            <a:spLocks noGrp="1"/>
          </p:cNvSpPr>
          <p:nvPr>
            <p:ph type="body" idx="1"/>
          </p:nvPr>
        </p:nvSpPr>
        <p:spPr>
          <a:xfrm>
            <a:off x="906463" y="1582722"/>
            <a:ext cx="4896475" cy="336952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4"/>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44"/>
          <p:cNvSpPr txBox="1">
            <a:spLocks noGrp="1"/>
          </p:cNvSpPr>
          <p:nvPr>
            <p:ph type="body" idx="3"/>
          </p:nvPr>
        </p:nvSpPr>
        <p:spPr>
          <a:xfrm>
            <a:off x="6403349" y="1582722"/>
            <a:ext cx="4896475" cy="336952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4"/>
          <p:cNvSpPr txBox="1">
            <a:spLocks noGrp="1"/>
          </p:cNvSpPr>
          <p:nvPr>
            <p:ph type="body" idx="4"/>
          </p:nvPr>
        </p:nvSpPr>
        <p:spPr>
          <a:xfrm>
            <a:off x="906463" y="5111609"/>
            <a:ext cx="10393362" cy="746266"/>
          </a:xfrm>
          <a:prstGeom prst="rect">
            <a:avLst/>
          </a:prstGeom>
          <a:solidFill>
            <a:schemeClr val="accent1"/>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1978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ubtitle &amp; 3 content">
  <p:cSld name="Title, subtitle &amp; 3 content">
    <p:spTree>
      <p:nvGrpSpPr>
        <p:cNvPr id="1" name="Shape 75"/>
        <p:cNvGrpSpPr/>
        <p:nvPr/>
      </p:nvGrpSpPr>
      <p:grpSpPr>
        <a:xfrm>
          <a:off x="0" y="0"/>
          <a:ext cx="0" cy="0"/>
          <a:chOff x="0" y="0"/>
          <a:chExt cx="0" cy="0"/>
        </a:xfrm>
      </p:grpSpPr>
      <p:sp>
        <p:nvSpPr>
          <p:cNvPr id="76" name="Google Shape;76;p45"/>
          <p:cNvSpPr txBox="1">
            <a:spLocks noGrp="1"/>
          </p:cNvSpPr>
          <p:nvPr>
            <p:ph type="body" idx="1"/>
          </p:nvPr>
        </p:nvSpPr>
        <p:spPr>
          <a:xfrm>
            <a:off x="906463" y="1592262"/>
            <a:ext cx="3192926"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5"/>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5"/>
          <p:cNvSpPr txBox="1">
            <a:spLocks noGrp="1"/>
          </p:cNvSpPr>
          <p:nvPr>
            <p:ph type="body" idx="3"/>
          </p:nvPr>
        </p:nvSpPr>
        <p:spPr>
          <a:xfrm>
            <a:off x="4506681" y="1592262"/>
            <a:ext cx="3192926"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5"/>
          <p:cNvSpPr txBox="1">
            <a:spLocks noGrp="1"/>
          </p:cNvSpPr>
          <p:nvPr>
            <p:ph type="body" idx="4"/>
          </p:nvPr>
        </p:nvSpPr>
        <p:spPr>
          <a:xfrm>
            <a:off x="8106899" y="1592262"/>
            <a:ext cx="3192926"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36445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ubtitle &amp; 3 content with pink callout">
  <p:cSld name="Title, subtitle &amp; 3 content with pink callout">
    <p:spTree>
      <p:nvGrpSpPr>
        <p:cNvPr id="1" name="Shape 81"/>
        <p:cNvGrpSpPr/>
        <p:nvPr/>
      </p:nvGrpSpPr>
      <p:grpSpPr>
        <a:xfrm>
          <a:off x="0" y="0"/>
          <a:ext cx="0" cy="0"/>
          <a:chOff x="0" y="0"/>
          <a:chExt cx="0" cy="0"/>
        </a:xfrm>
      </p:grpSpPr>
      <p:sp>
        <p:nvSpPr>
          <p:cNvPr id="82" name="Google Shape;82;p46"/>
          <p:cNvSpPr txBox="1">
            <a:spLocks noGrp="1"/>
          </p:cNvSpPr>
          <p:nvPr>
            <p:ph type="body" idx="1"/>
          </p:nvPr>
        </p:nvSpPr>
        <p:spPr>
          <a:xfrm>
            <a:off x="906463" y="1592263"/>
            <a:ext cx="3192926" cy="342186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6"/>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6"/>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6"/>
          <p:cNvSpPr txBox="1">
            <a:spLocks noGrp="1"/>
          </p:cNvSpPr>
          <p:nvPr>
            <p:ph type="body" idx="3"/>
          </p:nvPr>
        </p:nvSpPr>
        <p:spPr>
          <a:xfrm>
            <a:off x="4506681" y="1592263"/>
            <a:ext cx="3192926" cy="342186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46"/>
          <p:cNvSpPr txBox="1">
            <a:spLocks noGrp="1"/>
          </p:cNvSpPr>
          <p:nvPr>
            <p:ph type="body" idx="4"/>
          </p:nvPr>
        </p:nvSpPr>
        <p:spPr>
          <a:xfrm>
            <a:off x="8106899" y="1592263"/>
            <a:ext cx="3192926" cy="342186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46"/>
          <p:cNvSpPr txBox="1">
            <a:spLocks noGrp="1"/>
          </p:cNvSpPr>
          <p:nvPr>
            <p:ph type="body" idx="5"/>
          </p:nvPr>
        </p:nvSpPr>
        <p:spPr>
          <a:xfrm>
            <a:off x="906463" y="5111609"/>
            <a:ext cx="10393362" cy="746266"/>
          </a:xfrm>
          <a:prstGeom prst="rect">
            <a:avLst/>
          </a:prstGeom>
          <a:solidFill>
            <a:schemeClr val="accent1"/>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23341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graph with title">
  <p:cSld name="Title &amp; graph with title">
    <p:spTree>
      <p:nvGrpSpPr>
        <p:cNvPr id="1" name="Shape 88"/>
        <p:cNvGrpSpPr/>
        <p:nvPr/>
      </p:nvGrpSpPr>
      <p:grpSpPr>
        <a:xfrm>
          <a:off x="0" y="0"/>
          <a:ext cx="0" cy="0"/>
          <a:chOff x="0" y="0"/>
          <a:chExt cx="0" cy="0"/>
        </a:xfrm>
      </p:grpSpPr>
      <p:sp>
        <p:nvSpPr>
          <p:cNvPr id="89" name="Google Shape;89;p47"/>
          <p:cNvSpPr txBox="1">
            <a:spLocks noGrp="1"/>
          </p:cNvSpPr>
          <p:nvPr>
            <p:ph type="body" idx="1"/>
          </p:nvPr>
        </p:nvSpPr>
        <p:spPr>
          <a:xfrm>
            <a:off x="2039565" y="1532878"/>
            <a:ext cx="8112871"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sz="18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47"/>
          <p:cNvSpPr>
            <a:spLocks noGrp="1"/>
          </p:cNvSpPr>
          <p:nvPr>
            <p:ph type="chart" idx="2"/>
          </p:nvPr>
        </p:nvSpPr>
        <p:spPr>
          <a:xfrm>
            <a:off x="2039831" y="1999130"/>
            <a:ext cx="8112338" cy="3702927"/>
          </a:xfrm>
          <a:prstGeom prst="rect">
            <a:avLst/>
          </a:prstGeom>
          <a:solidFill>
            <a:srgbClr val="ECECEC"/>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1" name="Google Shape;91;p47"/>
          <p:cNvSpPr txBox="1">
            <a:spLocks noGrp="1"/>
          </p:cNvSpPr>
          <p:nvPr>
            <p:ph type="body" idx="3"/>
          </p:nvPr>
        </p:nvSpPr>
        <p:spPr>
          <a:xfrm>
            <a:off x="2039565" y="5749501"/>
            <a:ext cx="8112871" cy="1678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7"/>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47"/>
          <p:cNvSpPr txBox="1">
            <a:spLocks noGrp="1"/>
          </p:cNvSpPr>
          <p:nvPr>
            <p:ph type="body" idx="4"/>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28617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2 graphs with text &amp; titles">
  <p:cSld name="Title &amp; 2 graphs with text &amp; titles">
    <p:spTree>
      <p:nvGrpSpPr>
        <p:cNvPr id="1" name="Shape 94"/>
        <p:cNvGrpSpPr/>
        <p:nvPr/>
      </p:nvGrpSpPr>
      <p:grpSpPr>
        <a:xfrm>
          <a:off x="0" y="0"/>
          <a:ext cx="0" cy="0"/>
          <a:chOff x="0" y="0"/>
          <a:chExt cx="0" cy="0"/>
        </a:xfrm>
      </p:grpSpPr>
      <p:sp>
        <p:nvSpPr>
          <p:cNvPr id="95" name="Google Shape;95;p48"/>
          <p:cNvSpPr txBox="1">
            <a:spLocks noGrp="1"/>
          </p:cNvSpPr>
          <p:nvPr>
            <p:ph type="body" idx="1"/>
          </p:nvPr>
        </p:nvSpPr>
        <p:spPr>
          <a:xfrm>
            <a:off x="906500" y="1549660"/>
            <a:ext cx="4780276"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sz="16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8"/>
          <p:cNvSpPr>
            <a:spLocks noGrp="1"/>
          </p:cNvSpPr>
          <p:nvPr>
            <p:ph type="chart" idx="2"/>
          </p:nvPr>
        </p:nvSpPr>
        <p:spPr>
          <a:xfrm>
            <a:off x="906463" y="1999130"/>
            <a:ext cx="4779962" cy="2411505"/>
          </a:xfrm>
          <a:prstGeom prst="rect">
            <a:avLst/>
          </a:prstGeom>
          <a:solidFill>
            <a:srgbClr val="ECECEC"/>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7" name="Google Shape;97;p48"/>
          <p:cNvSpPr txBox="1">
            <a:spLocks noGrp="1"/>
          </p:cNvSpPr>
          <p:nvPr>
            <p:ph type="body" idx="3"/>
          </p:nvPr>
        </p:nvSpPr>
        <p:spPr>
          <a:xfrm>
            <a:off x="906500" y="5753422"/>
            <a:ext cx="4780276" cy="1678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8"/>
          <p:cNvSpPr txBox="1">
            <a:spLocks noGrp="1"/>
          </p:cNvSpPr>
          <p:nvPr>
            <p:ph type="body" idx="4"/>
          </p:nvPr>
        </p:nvSpPr>
        <p:spPr>
          <a:xfrm>
            <a:off x="906461" y="4544359"/>
            <a:ext cx="4779956" cy="1010462"/>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8"/>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8"/>
          <p:cNvSpPr txBox="1">
            <a:spLocks noGrp="1"/>
          </p:cNvSpPr>
          <p:nvPr>
            <p:ph type="body" idx="5"/>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8"/>
          <p:cNvSpPr txBox="1">
            <a:spLocks noGrp="1"/>
          </p:cNvSpPr>
          <p:nvPr>
            <p:ph type="body" idx="6"/>
          </p:nvPr>
        </p:nvSpPr>
        <p:spPr>
          <a:xfrm>
            <a:off x="6519900" y="1549660"/>
            <a:ext cx="4780276"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sz="16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8"/>
          <p:cNvSpPr>
            <a:spLocks noGrp="1"/>
          </p:cNvSpPr>
          <p:nvPr>
            <p:ph type="chart" idx="7"/>
          </p:nvPr>
        </p:nvSpPr>
        <p:spPr>
          <a:xfrm>
            <a:off x="6519863" y="1999130"/>
            <a:ext cx="4779962" cy="2411505"/>
          </a:xfrm>
          <a:prstGeom prst="rect">
            <a:avLst/>
          </a:prstGeom>
          <a:solidFill>
            <a:srgbClr val="ECECEC"/>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3" name="Google Shape;103;p48"/>
          <p:cNvSpPr txBox="1">
            <a:spLocks noGrp="1"/>
          </p:cNvSpPr>
          <p:nvPr>
            <p:ph type="body" idx="8"/>
          </p:nvPr>
        </p:nvSpPr>
        <p:spPr>
          <a:xfrm>
            <a:off x="6519900" y="5753422"/>
            <a:ext cx="4780276" cy="1678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8"/>
          <p:cNvSpPr txBox="1">
            <a:spLocks noGrp="1"/>
          </p:cNvSpPr>
          <p:nvPr>
            <p:ph type="body" idx="9"/>
          </p:nvPr>
        </p:nvSpPr>
        <p:spPr>
          <a:xfrm>
            <a:off x="6519861" y="4544359"/>
            <a:ext cx="4779956" cy="1010462"/>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04806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ext box &amp; graph with titles">
  <p:cSld name="Title, text box &amp; graph with titles">
    <p:spTree>
      <p:nvGrpSpPr>
        <p:cNvPr id="1" name="Shape 105"/>
        <p:cNvGrpSpPr/>
        <p:nvPr/>
      </p:nvGrpSpPr>
      <p:grpSpPr>
        <a:xfrm>
          <a:off x="0" y="0"/>
          <a:ext cx="0" cy="0"/>
          <a:chOff x="0" y="0"/>
          <a:chExt cx="0" cy="0"/>
        </a:xfrm>
      </p:grpSpPr>
      <p:sp>
        <p:nvSpPr>
          <p:cNvPr id="106" name="Google Shape;106;p49"/>
          <p:cNvSpPr txBox="1">
            <a:spLocks noGrp="1"/>
          </p:cNvSpPr>
          <p:nvPr>
            <p:ph type="body" idx="1"/>
          </p:nvPr>
        </p:nvSpPr>
        <p:spPr>
          <a:xfrm>
            <a:off x="906463" y="1559934"/>
            <a:ext cx="4784889"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sz="16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49"/>
          <p:cNvSpPr txBox="1">
            <a:spLocks noGrp="1"/>
          </p:cNvSpPr>
          <p:nvPr>
            <p:ph type="body" idx="2"/>
          </p:nvPr>
        </p:nvSpPr>
        <p:spPr>
          <a:xfrm>
            <a:off x="6358059" y="1559934"/>
            <a:ext cx="4942091"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sz="16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9"/>
          <p:cNvSpPr>
            <a:spLocks noGrp="1"/>
          </p:cNvSpPr>
          <p:nvPr>
            <p:ph type="chart" idx="3"/>
          </p:nvPr>
        </p:nvSpPr>
        <p:spPr>
          <a:xfrm>
            <a:off x="6358059" y="1999130"/>
            <a:ext cx="4941766" cy="3579737"/>
          </a:xfrm>
          <a:prstGeom prst="rect">
            <a:avLst/>
          </a:prstGeom>
          <a:solidFill>
            <a:srgbClr val="ECECEC"/>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9" name="Google Shape;109;p49"/>
          <p:cNvSpPr txBox="1">
            <a:spLocks noGrp="1"/>
          </p:cNvSpPr>
          <p:nvPr>
            <p:ph type="body" idx="4"/>
          </p:nvPr>
        </p:nvSpPr>
        <p:spPr>
          <a:xfrm>
            <a:off x="6358059" y="5757371"/>
            <a:ext cx="4941766" cy="24210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49"/>
          <p:cNvSpPr txBox="1">
            <a:spLocks noGrp="1"/>
          </p:cNvSpPr>
          <p:nvPr>
            <p:ph type="body" idx="5"/>
          </p:nvPr>
        </p:nvSpPr>
        <p:spPr>
          <a:xfrm>
            <a:off x="906464" y="1999130"/>
            <a:ext cx="4785420" cy="3858745"/>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49"/>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49"/>
          <p:cNvSpPr txBox="1">
            <a:spLocks noGrp="1"/>
          </p:cNvSpPr>
          <p:nvPr>
            <p:ph type="body" idx="6"/>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23437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ubtitle text &amp; table">
  <p:cSld name="Title, subtitle text &amp; table">
    <p:spTree>
      <p:nvGrpSpPr>
        <p:cNvPr id="1" name="Shape 113"/>
        <p:cNvGrpSpPr/>
        <p:nvPr/>
      </p:nvGrpSpPr>
      <p:grpSpPr>
        <a:xfrm>
          <a:off x="0" y="0"/>
          <a:ext cx="0" cy="0"/>
          <a:chOff x="0" y="0"/>
          <a:chExt cx="0" cy="0"/>
        </a:xfrm>
      </p:grpSpPr>
      <p:sp>
        <p:nvSpPr>
          <p:cNvPr id="114" name="Google Shape;114;p50"/>
          <p:cNvSpPr txBox="1">
            <a:spLocks noGrp="1"/>
          </p:cNvSpPr>
          <p:nvPr>
            <p:ph type="body" idx="1"/>
          </p:nvPr>
        </p:nvSpPr>
        <p:spPr>
          <a:xfrm>
            <a:off x="906463" y="1592263"/>
            <a:ext cx="2972202"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50"/>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50"/>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02334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slide with MOL logo top">
  <p:cSld name="Blank slide with MOL logo top">
    <p:bg>
      <p:bgPr>
        <a:solidFill>
          <a:schemeClr val="lt1"/>
        </a:solidFill>
        <a:effectLst/>
      </p:bgPr>
    </p:bg>
    <p:spTree>
      <p:nvGrpSpPr>
        <p:cNvPr id="1" name="Shape 21"/>
        <p:cNvGrpSpPr/>
        <p:nvPr/>
      </p:nvGrpSpPr>
      <p:grpSpPr>
        <a:xfrm>
          <a:off x="0" y="0"/>
          <a:ext cx="0" cy="0"/>
          <a:chOff x="0" y="0"/>
          <a:chExt cx="0" cy="0"/>
        </a:xfrm>
      </p:grpSpPr>
      <p:pic>
        <p:nvPicPr>
          <p:cNvPr id="22" name="Google Shape;22;p33"/>
          <p:cNvPicPr preferRelativeResize="0"/>
          <p:nvPr/>
        </p:nvPicPr>
        <p:blipFill rotWithShape="1">
          <a:blip r:embed="rId2">
            <a:alphaModFix/>
          </a:blip>
          <a:srcRect/>
          <a:stretch/>
        </p:blipFill>
        <p:spPr>
          <a:xfrm>
            <a:off x="4405561" y="63653"/>
            <a:ext cx="3380879" cy="966646"/>
          </a:xfrm>
          <a:prstGeom prst="rect">
            <a:avLst/>
          </a:prstGeom>
          <a:noFill/>
          <a:ln>
            <a:noFill/>
          </a:ln>
        </p:spPr>
      </p:pic>
      <p:cxnSp>
        <p:nvCxnSpPr>
          <p:cNvPr id="23" name="Google Shape;23;p33"/>
          <p:cNvCxnSpPr/>
          <p:nvPr/>
        </p:nvCxnSpPr>
        <p:spPr>
          <a:xfrm>
            <a:off x="906463" y="1083362"/>
            <a:ext cx="10393362" cy="0"/>
          </a:xfrm>
          <a:prstGeom prst="straightConnector1">
            <a:avLst/>
          </a:prstGeom>
          <a:noFill/>
          <a:ln w="12700" cap="flat" cmpd="sng">
            <a:solidFill>
              <a:schemeClr val="dk2"/>
            </a:solidFill>
            <a:prstDash val="solid"/>
            <a:round/>
            <a:headEnd type="none" w="sm" len="sm"/>
            <a:tailEnd type="none" w="sm" len="sm"/>
          </a:ln>
        </p:spPr>
      </p:cxnSp>
    </p:spTree>
    <p:extLst>
      <p:ext uri="{BB962C8B-B14F-4D97-AF65-F5344CB8AC3E}">
        <p14:creationId xmlns:p14="http://schemas.microsoft.com/office/powerpoint/2010/main" val="2106899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ubtitle &amp; table">
  <p:cSld name="Title, subtitle &amp; table">
    <p:spTree>
      <p:nvGrpSpPr>
        <p:cNvPr id="1" name="Shape 117"/>
        <p:cNvGrpSpPr/>
        <p:nvPr/>
      </p:nvGrpSpPr>
      <p:grpSpPr>
        <a:xfrm>
          <a:off x="0" y="0"/>
          <a:ext cx="0" cy="0"/>
          <a:chOff x="0" y="0"/>
          <a:chExt cx="0" cy="0"/>
        </a:xfrm>
      </p:grpSpPr>
      <p:sp>
        <p:nvSpPr>
          <p:cNvPr id="118" name="Google Shape;118;p51"/>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51"/>
          <p:cNvSpPr txBox="1">
            <a:spLocks noGrp="1"/>
          </p:cNvSpPr>
          <p:nvPr>
            <p:ph type="body" idx="1"/>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01955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mp; pic with caption">
  <p:cSld name="Title &amp; pic with caption">
    <p:spTree>
      <p:nvGrpSpPr>
        <p:cNvPr id="1" name="Shape 120"/>
        <p:cNvGrpSpPr/>
        <p:nvPr/>
      </p:nvGrpSpPr>
      <p:grpSpPr>
        <a:xfrm>
          <a:off x="0" y="0"/>
          <a:ext cx="0" cy="0"/>
          <a:chOff x="0" y="0"/>
          <a:chExt cx="0" cy="0"/>
        </a:xfrm>
      </p:grpSpPr>
      <p:sp>
        <p:nvSpPr>
          <p:cNvPr id="121" name="Google Shape;121;p52"/>
          <p:cNvSpPr>
            <a:spLocks noGrp="1"/>
          </p:cNvSpPr>
          <p:nvPr>
            <p:ph type="pic" idx="2"/>
          </p:nvPr>
        </p:nvSpPr>
        <p:spPr>
          <a:xfrm>
            <a:off x="906463" y="1592263"/>
            <a:ext cx="10393362" cy="426561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2" name="Google Shape;122;p52"/>
          <p:cNvSpPr txBox="1">
            <a:spLocks noGrp="1"/>
          </p:cNvSpPr>
          <p:nvPr>
            <p:ph type="body" idx="1"/>
          </p:nvPr>
        </p:nvSpPr>
        <p:spPr>
          <a:xfrm>
            <a:off x="906463" y="5512279"/>
            <a:ext cx="10393362"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52"/>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52"/>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87490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4 pics with captions">
  <p:cSld name="Title &amp; 4 pics with captions">
    <p:spTree>
      <p:nvGrpSpPr>
        <p:cNvPr id="1" name="Shape 125"/>
        <p:cNvGrpSpPr/>
        <p:nvPr/>
      </p:nvGrpSpPr>
      <p:grpSpPr>
        <a:xfrm>
          <a:off x="0" y="0"/>
          <a:ext cx="0" cy="0"/>
          <a:chOff x="0" y="0"/>
          <a:chExt cx="0" cy="0"/>
        </a:xfrm>
      </p:grpSpPr>
      <p:sp>
        <p:nvSpPr>
          <p:cNvPr id="126" name="Google Shape;126;p53"/>
          <p:cNvSpPr>
            <a:spLocks noGrp="1"/>
          </p:cNvSpPr>
          <p:nvPr>
            <p:ph type="pic" idx="2"/>
          </p:nvPr>
        </p:nvSpPr>
        <p:spPr>
          <a:xfrm>
            <a:off x="906462" y="1607247"/>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7" name="Google Shape;127;p53"/>
          <p:cNvSpPr txBox="1">
            <a:spLocks noGrp="1"/>
          </p:cNvSpPr>
          <p:nvPr>
            <p:ph type="body" idx="1"/>
          </p:nvPr>
        </p:nvSpPr>
        <p:spPr>
          <a:xfrm>
            <a:off x="906462" y="3225621"/>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53"/>
          <p:cNvSpPr>
            <a:spLocks noGrp="1"/>
          </p:cNvSpPr>
          <p:nvPr>
            <p:ph type="pic" idx="3"/>
          </p:nvPr>
        </p:nvSpPr>
        <p:spPr>
          <a:xfrm>
            <a:off x="906462" y="3904179"/>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9" name="Google Shape;129;p53"/>
          <p:cNvSpPr txBox="1">
            <a:spLocks noGrp="1"/>
          </p:cNvSpPr>
          <p:nvPr>
            <p:ph type="body" idx="4"/>
          </p:nvPr>
        </p:nvSpPr>
        <p:spPr>
          <a:xfrm>
            <a:off x="906462" y="5522553"/>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3"/>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53"/>
          <p:cNvSpPr txBox="1">
            <a:spLocks noGrp="1"/>
          </p:cNvSpPr>
          <p:nvPr>
            <p:ph type="body" idx="5"/>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53"/>
          <p:cNvSpPr>
            <a:spLocks noGrp="1"/>
          </p:cNvSpPr>
          <p:nvPr>
            <p:ph type="pic" idx="6"/>
          </p:nvPr>
        </p:nvSpPr>
        <p:spPr>
          <a:xfrm>
            <a:off x="8127448" y="1607247"/>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3" name="Google Shape;133;p53"/>
          <p:cNvSpPr txBox="1">
            <a:spLocks noGrp="1"/>
          </p:cNvSpPr>
          <p:nvPr>
            <p:ph type="body" idx="7"/>
          </p:nvPr>
        </p:nvSpPr>
        <p:spPr>
          <a:xfrm>
            <a:off x="8127448" y="3225621"/>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53"/>
          <p:cNvSpPr>
            <a:spLocks noGrp="1"/>
          </p:cNvSpPr>
          <p:nvPr>
            <p:ph type="pic" idx="8"/>
          </p:nvPr>
        </p:nvSpPr>
        <p:spPr>
          <a:xfrm>
            <a:off x="8127448" y="3904179"/>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5" name="Google Shape;135;p53"/>
          <p:cNvSpPr txBox="1">
            <a:spLocks noGrp="1"/>
          </p:cNvSpPr>
          <p:nvPr>
            <p:ph type="body" idx="9"/>
          </p:nvPr>
        </p:nvSpPr>
        <p:spPr>
          <a:xfrm>
            <a:off x="8127448" y="5522553"/>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53"/>
          <p:cNvSpPr>
            <a:spLocks noGrp="1"/>
          </p:cNvSpPr>
          <p:nvPr>
            <p:ph type="pic" idx="13"/>
          </p:nvPr>
        </p:nvSpPr>
        <p:spPr>
          <a:xfrm>
            <a:off x="4516955" y="1607247"/>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7" name="Google Shape;137;p53"/>
          <p:cNvSpPr txBox="1">
            <a:spLocks noGrp="1"/>
          </p:cNvSpPr>
          <p:nvPr>
            <p:ph type="body" idx="14"/>
          </p:nvPr>
        </p:nvSpPr>
        <p:spPr>
          <a:xfrm>
            <a:off x="4516955" y="3225621"/>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53"/>
          <p:cNvSpPr>
            <a:spLocks noGrp="1"/>
          </p:cNvSpPr>
          <p:nvPr>
            <p:ph type="pic" idx="15"/>
          </p:nvPr>
        </p:nvSpPr>
        <p:spPr>
          <a:xfrm>
            <a:off x="4516955" y="3904179"/>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9" name="Google Shape;139;p53"/>
          <p:cNvSpPr txBox="1">
            <a:spLocks noGrp="1"/>
          </p:cNvSpPr>
          <p:nvPr>
            <p:ph type="body" idx="16"/>
          </p:nvPr>
        </p:nvSpPr>
        <p:spPr>
          <a:xfrm>
            <a:off x="4516955" y="5522553"/>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74464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mp; pic with caption">
  <p:cSld name="1_Title &amp; pic with caption">
    <p:spTree>
      <p:nvGrpSpPr>
        <p:cNvPr id="1" name="Shape 140"/>
        <p:cNvGrpSpPr/>
        <p:nvPr/>
      </p:nvGrpSpPr>
      <p:grpSpPr>
        <a:xfrm>
          <a:off x="0" y="0"/>
          <a:ext cx="0" cy="0"/>
          <a:chOff x="0" y="0"/>
          <a:chExt cx="0" cy="0"/>
        </a:xfrm>
      </p:grpSpPr>
      <p:sp>
        <p:nvSpPr>
          <p:cNvPr id="141" name="Google Shape;141;p54"/>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54"/>
          <p:cNvSpPr txBox="1">
            <a:spLocks noGrp="1"/>
          </p:cNvSpPr>
          <p:nvPr>
            <p:ph type="body" idx="1"/>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54"/>
          <p:cNvSpPr>
            <a:spLocks noGrp="1"/>
          </p:cNvSpPr>
          <p:nvPr>
            <p:ph type="pic" idx="2"/>
          </p:nvPr>
        </p:nvSpPr>
        <p:spPr>
          <a:xfrm>
            <a:off x="906463" y="1592263"/>
            <a:ext cx="2463461" cy="209615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4" name="Google Shape;144;p54"/>
          <p:cNvSpPr txBox="1">
            <a:spLocks noGrp="1"/>
          </p:cNvSpPr>
          <p:nvPr>
            <p:ph type="body" idx="3"/>
          </p:nvPr>
        </p:nvSpPr>
        <p:spPr>
          <a:xfrm>
            <a:off x="906463" y="3683973"/>
            <a:ext cx="2462109" cy="898302"/>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b="1"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4"/>
          <p:cNvSpPr txBox="1">
            <a:spLocks noGrp="1"/>
          </p:cNvSpPr>
          <p:nvPr>
            <p:ph type="body" idx="4"/>
          </p:nvPr>
        </p:nvSpPr>
        <p:spPr>
          <a:xfrm>
            <a:off x="3708971" y="1592262"/>
            <a:ext cx="7576566"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sz="1600"/>
            </a:lvl1pPr>
            <a:lvl2pPr marL="914400" lvl="1" indent="-330200" algn="l">
              <a:lnSpc>
                <a:spcPct val="100000"/>
              </a:lnSpc>
              <a:spcBef>
                <a:spcPts val="0"/>
              </a:spcBef>
              <a:spcAft>
                <a:spcPts val="0"/>
              </a:spcAft>
              <a:buClr>
                <a:schemeClr val="dk2"/>
              </a:buClr>
              <a:buSzPts val="1600"/>
              <a:buChar char="•"/>
              <a:defRPr sz="1600"/>
            </a:lvl2pPr>
            <a:lvl3pPr marL="1371600" lvl="2" indent="-330200" algn="l">
              <a:lnSpc>
                <a:spcPct val="100000"/>
              </a:lnSpc>
              <a:spcBef>
                <a:spcPts val="0"/>
              </a:spcBef>
              <a:spcAft>
                <a:spcPts val="0"/>
              </a:spcAft>
              <a:buClr>
                <a:schemeClr val="dk2"/>
              </a:buClr>
              <a:buSzPts val="1600"/>
              <a:buChar char="•"/>
              <a:defRPr sz="16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97849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amp; pic with caption">
  <p:cSld name="2_Title &amp; pic with caption">
    <p:spTree>
      <p:nvGrpSpPr>
        <p:cNvPr id="1" name="Shape 146"/>
        <p:cNvGrpSpPr/>
        <p:nvPr/>
      </p:nvGrpSpPr>
      <p:grpSpPr>
        <a:xfrm>
          <a:off x="0" y="0"/>
          <a:ext cx="0" cy="0"/>
          <a:chOff x="0" y="0"/>
          <a:chExt cx="0" cy="0"/>
        </a:xfrm>
      </p:grpSpPr>
      <p:sp>
        <p:nvSpPr>
          <p:cNvPr id="147" name="Google Shape;147;p55"/>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55"/>
          <p:cNvSpPr txBox="1">
            <a:spLocks noGrp="1"/>
          </p:cNvSpPr>
          <p:nvPr>
            <p:ph type="body" idx="1"/>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55"/>
          <p:cNvSpPr txBox="1">
            <a:spLocks noGrp="1"/>
          </p:cNvSpPr>
          <p:nvPr>
            <p:ph type="body" idx="2"/>
          </p:nvPr>
        </p:nvSpPr>
        <p:spPr>
          <a:xfrm>
            <a:off x="2947598" y="1592262"/>
            <a:ext cx="2805930" cy="4265613"/>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5"/>
          <p:cNvSpPr>
            <a:spLocks noGrp="1"/>
          </p:cNvSpPr>
          <p:nvPr>
            <p:ph type="pic" idx="3"/>
          </p:nvPr>
        </p:nvSpPr>
        <p:spPr>
          <a:xfrm>
            <a:off x="906463" y="1592263"/>
            <a:ext cx="1786045" cy="209615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1" name="Google Shape;151;p55"/>
          <p:cNvSpPr txBox="1">
            <a:spLocks noGrp="1"/>
          </p:cNvSpPr>
          <p:nvPr>
            <p:ph type="body" idx="4"/>
          </p:nvPr>
        </p:nvSpPr>
        <p:spPr>
          <a:xfrm>
            <a:off x="906463" y="3683973"/>
            <a:ext cx="1785065" cy="898302"/>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b="1"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5"/>
          <p:cNvSpPr txBox="1">
            <a:spLocks noGrp="1"/>
          </p:cNvSpPr>
          <p:nvPr>
            <p:ph type="body" idx="5"/>
          </p:nvPr>
        </p:nvSpPr>
        <p:spPr>
          <a:xfrm>
            <a:off x="8479607" y="1592262"/>
            <a:ext cx="2805930" cy="4265613"/>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5"/>
          <p:cNvSpPr>
            <a:spLocks noGrp="1"/>
          </p:cNvSpPr>
          <p:nvPr>
            <p:ph type="pic" idx="6"/>
          </p:nvPr>
        </p:nvSpPr>
        <p:spPr>
          <a:xfrm>
            <a:off x="6438472" y="1592263"/>
            <a:ext cx="1786045" cy="209615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4" name="Google Shape;154;p55"/>
          <p:cNvSpPr txBox="1">
            <a:spLocks noGrp="1"/>
          </p:cNvSpPr>
          <p:nvPr>
            <p:ph type="body" idx="7"/>
          </p:nvPr>
        </p:nvSpPr>
        <p:spPr>
          <a:xfrm>
            <a:off x="6438472" y="3683973"/>
            <a:ext cx="1785065" cy="898302"/>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b="1"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35242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3 pics with text">
  <p:cSld name="Title &amp; 3 pics with text">
    <p:spTree>
      <p:nvGrpSpPr>
        <p:cNvPr id="1" name="Shape 155"/>
        <p:cNvGrpSpPr/>
        <p:nvPr/>
      </p:nvGrpSpPr>
      <p:grpSpPr>
        <a:xfrm>
          <a:off x="0" y="0"/>
          <a:ext cx="0" cy="0"/>
          <a:chOff x="0" y="0"/>
          <a:chExt cx="0" cy="0"/>
        </a:xfrm>
      </p:grpSpPr>
      <p:sp>
        <p:nvSpPr>
          <p:cNvPr id="156" name="Google Shape;156;p56"/>
          <p:cNvSpPr>
            <a:spLocks noGrp="1"/>
          </p:cNvSpPr>
          <p:nvPr>
            <p:ph type="pic" idx="2"/>
          </p:nvPr>
        </p:nvSpPr>
        <p:spPr>
          <a:xfrm>
            <a:off x="906463" y="1592263"/>
            <a:ext cx="3234022" cy="2025038"/>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7" name="Google Shape;157;p56"/>
          <p:cNvSpPr txBox="1">
            <a:spLocks noGrp="1"/>
          </p:cNvSpPr>
          <p:nvPr>
            <p:ph type="body" idx="1"/>
          </p:nvPr>
        </p:nvSpPr>
        <p:spPr>
          <a:xfrm>
            <a:off x="906463" y="3617300"/>
            <a:ext cx="3234022"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6"/>
          <p:cNvSpPr txBox="1">
            <a:spLocks noGrp="1"/>
          </p:cNvSpPr>
          <p:nvPr>
            <p:ph type="body" idx="3"/>
          </p:nvPr>
        </p:nvSpPr>
        <p:spPr>
          <a:xfrm>
            <a:off x="906463" y="4237037"/>
            <a:ext cx="3234014" cy="1620838"/>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6"/>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56"/>
          <p:cNvSpPr txBox="1">
            <a:spLocks noGrp="1"/>
          </p:cNvSpPr>
          <p:nvPr>
            <p:ph type="body" idx="4"/>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56"/>
          <p:cNvSpPr>
            <a:spLocks noGrp="1"/>
          </p:cNvSpPr>
          <p:nvPr>
            <p:ph type="pic" idx="5"/>
          </p:nvPr>
        </p:nvSpPr>
        <p:spPr>
          <a:xfrm>
            <a:off x="4478989" y="1592263"/>
            <a:ext cx="3234022" cy="2025038"/>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2" name="Google Shape;162;p56"/>
          <p:cNvSpPr txBox="1">
            <a:spLocks noGrp="1"/>
          </p:cNvSpPr>
          <p:nvPr>
            <p:ph type="body" idx="6"/>
          </p:nvPr>
        </p:nvSpPr>
        <p:spPr>
          <a:xfrm>
            <a:off x="4478989" y="3617300"/>
            <a:ext cx="3234022"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6"/>
          <p:cNvSpPr txBox="1">
            <a:spLocks noGrp="1"/>
          </p:cNvSpPr>
          <p:nvPr>
            <p:ph type="body" idx="7"/>
          </p:nvPr>
        </p:nvSpPr>
        <p:spPr>
          <a:xfrm>
            <a:off x="4478989" y="4237037"/>
            <a:ext cx="3234014" cy="1620838"/>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56"/>
          <p:cNvSpPr>
            <a:spLocks noGrp="1"/>
          </p:cNvSpPr>
          <p:nvPr>
            <p:ph type="pic" idx="8"/>
          </p:nvPr>
        </p:nvSpPr>
        <p:spPr>
          <a:xfrm>
            <a:off x="8051515" y="1592263"/>
            <a:ext cx="3234022" cy="2025038"/>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5" name="Google Shape;165;p56"/>
          <p:cNvSpPr txBox="1">
            <a:spLocks noGrp="1"/>
          </p:cNvSpPr>
          <p:nvPr>
            <p:ph type="body" idx="9"/>
          </p:nvPr>
        </p:nvSpPr>
        <p:spPr>
          <a:xfrm>
            <a:off x="8051515" y="3617300"/>
            <a:ext cx="3234022"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56"/>
          <p:cNvSpPr txBox="1">
            <a:spLocks noGrp="1"/>
          </p:cNvSpPr>
          <p:nvPr>
            <p:ph type="body" idx="13"/>
          </p:nvPr>
        </p:nvSpPr>
        <p:spPr>
          <a:xfrm>
            <a:off x="8051515" y="4237037"/>
            <a:ext cx="3234014" cy="1620838"/>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93075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6 pics with captions">
  <p:cSld name="Title &amp; 6 pics with captions">
    <p:spTree>
      <p:nvGrpSpPr>
        <p:cNvPr id="1" name="Shape 167"/>
        <p:cNvGrpSpPr/>
        <p:nvPr/>
      </p:nvGrpSpPr>
      <p:grpSpPr>
        <a:xfrm>
          <a:off x="0" y="0"/>
          <a:ext cx="0" cy="0"/>
          <a:chOff x="0" y="0"/>
          <a:chExt cx="0" cy="0"/>
        </a:xfrm>
      </p:grpSpPr>
      <p:sp>
        <p:nvSpPr>
          <p:cNvPr id="168" name="Google Shape;168;p57"/>
          <p:cNvSpPr>
            <a:spLocks noGrp="1"/>
          </p:cNvSpPr>
          <p:nvPr>
            <p:ph type="pic" idx="2"/>
          </p:nvPr>
        </p:nvSpPr>
        <p:spPr>
          <a:xfrm>
            <a:off x="906463" y="1592263"/>
            <a:ext cx="1836737"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9" name="Google Shape;169;p57"/>
          <p:cNvSpPr txBox="1">
            <a:spLocks noGrp="1"/>
          </p:cNvSpPr>
          <p:nvPr>
            <p:ph type="body" idx="1"/>
          </p:nvPr>
        </p:nvSpPr>
        <p:spPr>
          <a:xfrm>
            <a:off x="906466" y="3051426"/>
            <a:ext cx="1836737" cy="491860"/>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57"/>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57"/>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7"/>
          <p:cNvSpPr txBox="1">
            <a:spLocks noGrp="1"/>
          </p:cNvSpPr>
          <p:nvPr>
            <p:ph type="body" idx="4"/>
          </p:nvPr>
        </p:nvSpPr>
        <p:spPr>
          <a:xfrm>
            <a:off x="2897650" y="1592262"/>
            <a:ext cx="3009989" cy="19510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17500" algn="l">
              <a:lnSpc>
                <a:spcPct val="100000"/>
              </a:lnSpc>
              <a:spcBef>
                <a:spcPts val="0"/>
              </a:spcBef>
              <a:spcAft>
                <a:spcPts val="0"/>
              </a:spcAft>
              <a:buClr>
                <a:schemeClr val="dk2"/>
              </a:buClr>
              <a:buSzPts val="1400"/>
              <a:buChar char="•"/>
              <a:defRPr sz="1400"/>
            </a:lvl4pPr>
            <a:lvl5pPr marL="2286000" lvl="4" indent="-317500" algn="l">
              <a:lnSpc>
                <a:spcPct val="100000"/>
              </a:lnSpc>
              <a:spcBef>
                <a:spcPts val="0"/>
              </a:spcBef>
              <a:spcAft>
                <a:spcPts val="0"/>
              </a:spcAft>
              <a:buClr>
                <a:schemeClr val="dk2"/>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57"/>
          <p:cNvSpPr>
            <a:spLocks noGrp="1"/>
          </p:cNvSpPr>
          <p:nvPr>
            <p:ph type="pic" idx="5"/>
          </p:nvPr>
        </p:nvSpPr>
        <p:spPr>
          <a:xfrm>
            <a:off x="6298649" y="1592263"/>
            <a:ext cx="1836737"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4" name="Google Shape;174;p57"/>
          <p:cNvSpPr txBox="1">
            <a:spLocks noGrp="1"/>
          </p:cNvSpPr>
          <p:nvPr>
            <p:ph type="body" idx="6"/>
          </p:nvPr>
        </p:nvSpPr>
        <p:spPr>
          <a:xfrm>
            <a:off x="6298652" y="3051426"/>
            <a:ext cx="1836737" cy="491860"/>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57"/>
          <p:cNvSpPr txBox="1">
            <a:spLocks noGrp="1"/>
          </p:cNvSpPr>
          <p:nvPr>
            <p:ph type="body" idx="7"/>
          </p:nvPr>
        </p:nvSpPr>
        <p:spPr>
          <a:xfrm>
            <a:off x="8289836" y="1592262"/>
            <a:ext cx="3009989" cy="19510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7"/>
          <p:cNvSpPr>
            <a:spLocks noGrp="1"/>
          </p:cNvSpPr>
          <p:nvPr>
            <p:ph type="pic" idx="8"/>
          </p:nvPr>
        </p:nvSpPr>
        <p:spPr>
          <a:xfrm>
            <a:off x="906463" y="3906853"/>
            <a:ext cx="1836737"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7" name="Google Shape;177;p57"/>
          <p:cNvSpPr txBox="1">
            <a:spLocks noGrp="1"/>
          </p:cNvSpPr>
          <p:nvPr>
            <p:ph type="body" idx="9"/>
          </p:nvPr>
        </p:nvSpPr>
        <p:spPr>
          <a:xfrm>
            <a:off x="906466" y="5366016"/>
            <a:ext cx="1836737" cy="491860"/>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7"/>
          <p:cNvSpPr txBox="1">
            <a:spLocks noGrp="1"/>
          </p:cNvSpPr>
          <p:nvPr>
            <p:ph type="body" idx="13"/>
          </p:nvPr>
        </p:nvSpPr>
        <p:spPr>
          <a:xfrm>
            <a:off x="2897650" y="3906852"/>
            <a:ext cx="3009989" cy="19510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7"/>
          <p:cNvSpPr>
            <a:spLocks noGrp="1"/>
          </p:cNvSpPr>
          <p:nvPr>
            <p:ph type="pic" idx="14"/>
          </p:nvPr>
        </p:nvSpPr>
        <p:spPr>
          <a:xfrm>
            <a:off x="6298649" y="3906853"/>
            <a:ext cx="1836737"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0" name="Google Shape;180;p57"/>
          <p:cNvSpPr txBox="1">
            <a:spLocks noGrp="1"/>
          </p:cNvSpPr>
          <p:nvPr>
            <p:ph type="body" idx="15"/>
          </p:nvPr>
        </p:nvSpPr>
        <p:spPr>
          <a:xfrm>
            <a:off x="6298652" y="5366016"/>
            <a:ext cx="1836737" cy="491860"/>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7"/>
          <p:cNvSpPr txBox="1">
            <a:spLocks noGrp="1"/>
          </p:cNvSpPr>
          <p:nvPr>
            <p:ph type="body" idx="16"/>
          </p:nvPr>
        </p:nvSpPr>
        <p:spPr>
          <a:xfrm>
            <a:off x="8289836" y="3906852"/>
            <a:ext cx="3009989" cy="19510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37933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amp; 6 pics with captions">
  <p:cSld name="1_Title &amp; 6 pics with captions">
    <p:spTree>
      <p:nvGrpSpPr>
        <p:cNvPr id="1" name="Shape 182"/>
        <p:cNvGrpSpPr/>
        <p:nvPr/>
      </p:nvGrpSpPr>
      <p:grpSpPr>
        <a:xfrm>
          <a:off x="0" y="0"/>
          <a:ext cx="0" cy="0"/>
          <a:chOff x="0" y="0"/>
          <a:chExt cx="0" cy="0"/>
        </a:xfrm>
      </p:grpSpPr>
      <p:sp>
        <p:nvSpPr>
          <p:cNvPr id="183" name="Google Shape;183;p58"/>
          <p:cNvSpPr>
            <a:spLocks noGrp="1"/>
          </p:cNvSpPr>
          <p:nvPr>
            <p:ph type="pic" idx="2"/>
          </p:nvPr>
        </p:nvSpPr>
        <p:spPr>
          <a:xfrm>
            <a:off x="906464" y="1592263"/>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4" name="Google Shape;184;p58"/>
          <p:cNvSpPr txBox="1">
            <a:spLocks noGrp="1"/>
          </p:cNvSpPr>
          <p:nvPr>
            <p:ph type="body" idx="1"/>
          </p:nvPr>
        </p:nvSpPr>
        <p:spPr>
          <a:xfrm>
            <a:off x="906467" y="2951146"/>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58"/>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58"/>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58"/>
          <p:cNvSpPr txBox="1">
            <a:spLocks noGrp="1"/>
          </p:cNvSpPr>
          <p:nvPr>
            <p:ph type="body" idx="4"/>
          </p:nvPr>
        </p:nvSpPr>
        <p:spPr>
          <a:xfrm>
            <a:off x="2341079" y="1592262"/>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8"/>
          <p:cNvSpPr>
            <a:spLocks noGrp="1"/>
          </p:cNvSpPr>
          <p:nvPr>
            <p:ph type="pic" idx="5"/>
          </p:nvPr>
        </p:nvSpPr>
        <p:spPr>
          <a:xfrm>
            <a:off x="906464" y="3906854"/>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9" name="Google Shape;189;p58"/>
          <p:cNvSpPr txBox="1">
            <a:spLocks noGrp="1"/>
          </p:cNvSpPr>
          <p:nvPr>
            <p:ph type="body" idx="6"/>
          </p:nvPr>
        </p:nvSpPr>
        <p:spPr>
          <a:xfrm>
            <a:off x="906467" y="5265737"/>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8"/>
          <p:cNvSpPr txBox="1">
            <a:spLocks noGrp="1"/>
          </p:cNvSpPr>
          <p:nvPr>
            <p:ph type="body" idx="7"/>
          </p:nvPr>
        </p:nvSpPr>
        <p:spPr>
          <a:xfrm>
            <a:off x="2341079" y="3906853"/>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8"/>
          <p:cNvSpPr>
            <a:spLocks noGrp="1"/>
          </p:cNvSpPr>
          <p:nvPr>
            <p:ph type="pic" idx="8"/>
          </p:nvPr>
        </p:nvSpPr>
        <p:spPr>
          <a:xfrm>
            <a:off x="4478450" y="1592263"/>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2" name="Google Shape;192;p58"/>
          <p:cNvSpPr txBox="1">
            <a:spLocks noGrp="1"/>
          </p:cNvSpPr>
          <p:nvPr>
            <p:ph type="body" idx="9"/>
          </p:nvPr>
        </p:nvSpPr>
        <p:spPr>
          <a:xfrm>
            <a:off x="4478453" y="2951146"/>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8"/>
          <p:cNvSpPr txBox="1">
            <a:spLocks noGrp="1"/>
          </p:cNvSpPr>
          <p:nvPr>
            <p:ph type="body" idx="13"/>
          </p:nvPr>
        </p:nvSpPr>
        <p:spPr>
          <a:xfrm>
            <a:off x="5913065" y="1592262"/>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58"/>
          <p:cNvSpPr>
            <a:spLocks noGrp="1"/>
          </p:cNvSpPr>
          <p:nvPr>
            <p:ph type="pic" idx="14"/>
          </p:nvPr>
        </p:nvSpPr>
        <p:spPr>
          <a:xfrm>
            <a:off x="4478450" y="3906854"/>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5" name="Google Shape;195;p58"/>
          <p:cNvSpPr txBox="1">
            <a:spLocks noGrp="1"/>
          </p:cNvSpPr>
          <p:nvPr>
            <p:ph type="body" idx="15"/>
          </p:nvPr>
        </p:nvSpPr>
        <p:spPr>
          <a:xfrm>
            <a:off x="4478453" y="5265737"/>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58"/>
          <p:cNvSpPr txBox="1">
            <a:spLocks noGrp="1"/>
          </p:cNvSpPr>
          <p:nvPr>
            <p:ph type="body" idx="16"/>
          </p:nvPr>
        </p:nvSpPr>
        <p:spPr>
          <a:xfrm>
            <a:off x="5913065" y="3906853"/>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58"/>
          <p:cNvSpPr>
            <a:spLocks noGrp="1"/>
          </p:cNvSpPr>
          <p:nvPr>
            <p:ph type="pic" idx="17"/>
          </p:nvPr>
        </p:nvSpPr>
        <p:spPr>
          <a:xfrm>
            <a:off x="8036385" y="1592263"/>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8" name="Google Shape;198;p58"/>
          <p:cNvSpPr txBox="1">
            <a:spLocks noGrp="1"/>
          </p:cNvSpPr>
          <p:nvPr>
            <p:ph type="body" idx="18"/>
          </p:nvPr>
        </p:nvSpPr>
        <p:spPr>
          <a:xfrm>
            <a:off x="8036388" y="2951146"/>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58"/>
          <p:cNvSpPr txBox="1">
            <a:spLocks noGrp="1"/>
          </p:cNvSpPr>
          <p:nvPr>
            <p:ph type="body" idx="19"/>
          </p:nvPr>
        </p:nvSpPr>
        <p:spPr>
          <a:xfrm>
            <a:off x="9471000" y="1592262"/>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58"/>
          <p:cNvSpPr>
            <a:spLocks noGrp="1"/>
          </p:cNvSpPr>
          <p:nvPr>
            <p:ph type="pic" idx="20"/>
          </p:nvPr>
        </p:nvSpPr>
        <p:spPr>
          <a:xfrm>
            <a:off x="8036385" y="3906854"/>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1" name="Google Shape;201;p58"/>
          <p:cNvSpPr txBox="1">
            <a:spLocks noGrp="1"/>
          </p:cNvSpPr>
          <p:nvPr>
            <p:ph type="body" idx="21"/>
          </p:nvPr>
        </p:nvSpPr>
        <p:spPr>
          <a:xfrm>
            <a:off x="8036388" y="5265737"/>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58"/>
          <p:cNvSpPr txBox="1">
            <a:spLocks noGrp="1"/>
          </p:cNvSpPr>
          <p:nvPr>
            <p:ph type="body" idx="22"/>
          </p:nvPr>
        </p:nvSpPr>
        <p:spPr>
          <a:xfrm>
            <a:off x="9471000" y="3906853"/>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23453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pics &amp; titles with text ">
  <p:cSld name="Title, 2 pics &amp; titles with text ">
    <p:spTree>
      <p:nvGrpSpPr>
        <p:cNvPr id="1" name="Shape 203"/>
        <p:cNvGrpSpPr/>
        <p:nvPr/>
      </p:nvGrpSpPr>
      <p:grpSpPr>
        <a:xfrm>
          <a:off x="0" y="0"/>
          <a:ext cx="0" cy="0"/>
          <a:chOff x="0" y="0"/>
          <a:chExt cx="0" cy="0"/>
        </a:xfrm>
      </p:grpSpPr>
      <p:sp>
        <p:nvSpPr>
          <p:cNvPr id="204" name="Google Shape;204;p59"/>
          <p:cNvSpPr>
            <a:spLocks noGrp="1"/>
          </p:cNvSpPr>
          <p:nvPr>
            <p:ph type="pic" idx="2"/>
          </p:nvPr>
        </p:nvSpPr>
        <p:spPr>
          <a:xfrm>
            <a:off x="2589841" y="1592263"/>
            <a:ext cx="3366773" cy="2549047"/>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5" name="Google Shape;205;p59"/>
          <p:cNvSpPr txBox="1">
            <a:spLocks noGrp="1"/>
          </p:cNvSpPr>
          <p:nvPr>
            <p:ph type="body" idx="1"/>
          </p:nvPr>
        </p:nvSpPr>
        <p:spPr>
          <a:xfrm>
            <a:off x="2589841" y="3652359"/>
            <a:ext cx="3366773"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59"/>
          <p:cNvSpPr txBox="1">
            <a:spLocks noGrp="1"/>
          </p:cNvSpPr>
          <p:nvPr>
            <p:ph type="body" idx="3"/>
          </p:nvPr>
        </p:nvSpPr>
        <p:spPr>
          <a:xfrm>
            <a:off x="2589841" y="4777454"/>
            <a:ext cx="3366765" cy="10804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59"/>
          <p:cNvSpPr txBox="1">
            <a:spLocks noGrp="1"/>
          </p:cNvSpPr>
          <p:nvPr>
            <p:ph type="body" idx="4"/>
          </p:nvPr>
        </p:nvSpPr>
        <p:spPr>
          <a:xfrm>
            <a:off x="2589841" y="4338197"/>
            <a:ext cx="3366765" cy="3239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1pPr>
            <a:lvl2pPr marL="914400" lvl="1"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2pPr>
            <a:lvl3pPr marL="1371600" lvl="2"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3pPr>
            <a:lvl4pPr marL="1828800" lvl="3"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4pPr>
            <a:lvl5pPr marL="2286000" lvl="4"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59"/>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59"/>
          <p:cNvSpPr txBox="1">
            <a:spLocks noGrp="1"/>
          </p:cNvSpPr>
          <p:nvPr>
            <p:ph type="body" idx="5"/>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59"/>
          <p:cNvSpPr>
            <a:spLocks noGrp="1"/>
          </p:cNvSpPr>
          <p:nvPr>
            <p:ph type="pic" idx="6"/>
          </p:nvPr>
        </p:nvSpPr>
        <p:spPr>
          <a:xfrm>
            <a:off x="6235371" y="1592263"/>
            <a:ext cx="3366773" cy="2549047"/>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1" name="Google Shape;211;p59"/>
          <p:cNvSpPr txBox="1">
            <a:spLocks noGrp="1"/>
          </p:cNvSpPr>
          <p:nvPr>
            <p:ph type="body" idx="7"/>
          </p:nvPr>
        </p:nvSpPr>
        <p:spPr>
          <a:xfrm>
            <a:off x="6235371" y="3652359"/>
            <a:ext cx="3366773"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59"/>
          <p:cNvSpPr txBox="1">
            <a:spLocks noGrp="1"/>
          </p:cNvSpPr>
          <p:nvPr>
            <p:ph type="body" idx="8"/>
          </p:nvPr>
        </p:nvSpPr>
        <p:spPr>
          <a:xfrm>
            <a:off x="6235371" y="4777454"/>
            <a:ext cx="3366765" cy="10804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59"/>
          <p:cNvSpPr txBox="1">
            <a:spLocks noGrp="1"/>
          </p:cNvSpPr>
          <p:nvPr>
            <p:ph type="body" idx="9"/>
          </p:nvPr>
        </p:nvSpPr>
        <p:spPr>
          <a:xfrm>
            <a:off x="6235371" y="4338197"/>
            <a:ext cx="3366765" cy="3239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1pPr>
            <a:lvl2pPr marL="914400" lvl="1"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2pPr>
            <a:lvl3pPr marL="1371600" lvl="2"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3pPr>
            <a:lvl4pPr marL="1828800" lvl="3"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4pPr>
            <a:lvl5pPr marL="2286000" lvl="4"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28768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ubtitle, content &amp; large picture">
  <p:cSld name="Title, subtitle, content &amp; large picture">
    <p:spTree>
      <p:nvGrpSpPr>
        <p:cNvPr id="1" name="Shape 214"/>
        <p:cNvGrpSpPr/>
        <p:nvPr/>
      </p:nvGrpSpPr>
      <p:grpSpPr>
        <a:xfrm>
          <a:off x="0" y="0"/>
          <a:ext cx="0" cy="0"/>
          <a:chOff x="0" y="0"/>
          <a:chExt cx="0" cy="0"/>
        </a:xfrm>
      </p:grpSpPr>
      <p:sp>
        <p:nvSpPr>
          <p:cNvPr id="215" name="Google Shape;215;p60"/>
          <p:cNvSpPr/>
          <p:nvPr/>
        </p:nvSpPr>
        <p:spPr>
          <a:xfrm>
            <a:off x="359596" y="811658"/>
            <a:ext cx="11743361" cy="4034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Courier New"/>
              <a:buNone/>
            </a:pPr>
            <a:endParaRPr sz="1600">
              <a:solidFill>
                <a:schemeClr val="lt1"/>
              </a:solidFill>
              <a:latin typeface="Arial"/>
              <a:ea typeface="Arial"/>
              <a:cs typeface="Arial"/>
              <a:sym typeface="Arial"/>
            </a:endParaRPr>
          </a:p>
        </p:txBody>
      </p:sp>
      <p:cxnSp>
        <p:nvCxnSpPr>
          <p:cNvPr id="216" name="Google Shape;216;p60"/>
          <p:cNvCxnSpPr/>
          <p:nvPr/>
        </p:nvCxnSpPr>
        <p:spPr>
          <a:xfrm>
            <a:off x="906463" y="1074695"/>
            <a:ext cx="5868908" cy="0"/>
          </a:xfrm>
          <a:prstGeom prst="straightConnector1">
            <a:avLst/>
          </a:prstGeom>
          <a:noFill/>
          <a:ln w="12700" cap="flat" cmpd="sng">
            <a:solidFill>
              <a:schemeClr val="dk2"/>
            </a:solidFill>
            <a:prstDash val="solid"/>
            <a:round/>
            <a:headEnd type="none" w="sm" len="sm"/>
            <a:tailEnd type="none" w="sm" len="sm"/>
          </a:ln>
        </p:spPr>
      </p:cxnSp>
      <p:sp>
        <p:nvSpPr>
          <p:cNvPr id="217" name="Google Shape;217;p60"/>
          <p:cNvSpPr txBox="1">
            <a:spLocks noGrp="1"/>
          </p:cNvSpPr>
          <p:nvPr>
            <p:ph type="body" idx="1"/>
          </p:nvPr>
        </p:nvSpPr>
        <p:spPr>
          <a:xfrm>
            <a:off x="906462" y="1585430"/>
            <a:ext cx="5868909" cy="4272445"/>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60"/>
          <p:cNvSpPr>
            <a:spLocks noGrp="1"/>
          </p:cNvSpPr>
          <p:nvPr>
            <p:ph type="pic" idx="2"/>
          </p:nvPr>
        </p:nvSpPr>
        <p:spPr>
          <a:xfrm>
            <a:off x="7227066" y="630237"/>
            <a:ext cx="4072759" cy="5227635"/>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9" name="Google Shape;219;p60"/>
          <p:cNvSpPr txBox="1">
            <a:spLocks noGrp="1"/>
          </p:cNvSpPr>
          <p:nvPr>
            <p:ph type="body" idx="3"/>
          </p:nvPr>
        </p:nvSpPr>
        <p:spPr>
          <a:xfrm>
            <a:off x="7227066" y="5386688"/>
            <a:ext cx="4072759" cy="471184"/>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60"/>
          <p:cNvSpPr txBox="1">
            <a:spLocks noGrp="1"/>
          </p:cNvSpPr>
          <p:nvPr>
            <p:ph type="title"/>
          </p:nvPr>
        </p:nvSpPr>
        <p:spPr>
          <a:xfrm>
            <a:off x="906463" y="506192"/>
            <a:ext cx="5868909"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60"/>
          <p:cNvSpPr txBox="1">
            <a:spLocks noGrp="1"/>
          </p:cNvSpPr>
          <p:nvPr>
            <p:ph type="body" idx="4"/>
          </p:nvPr>
        </p:nvSpPr>
        <p:spPr>
          <a:xfrm>
            <a:off x="906464" y="1155943"/>
            <a:ext cx="5868908"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45518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o content">
  <p:cSld name="No content">
    <p:spTree>
      <p:nvGrpSpPr>
        <p:cNvPr id="1" name="Shape 24"/>
        <p:cNvGrpSpPr/>
        <p:nvPr/>
      </p:nvGrpSpPr>
      <p:grpSpPr>
        <a:xfrm>
          <a:off x="0" y="0"/>
          <a:ext cx="0" cy="0"/>
          <a:chOff x="0" y="0"/>
          <a:chExt cx="0" cy="0"/>
        </a:xfrm>
      </p:grpSpPr>
      <p:sp>
        <p:nvSpPr>
          <p:cNvPr id="25" name="Google Shape;25;p34"/>
          <p:cNvSpPr/>
          <p:nvPr/>
        </p:nvSpPr>
        <p:spPr>
          <a:xfrm>
            <a:off x="836705" y="630238"/>
            <a:ext cx="10518590" cy="8794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Courier New"/>
              <a:buNone/>
            </a:pPr>
            <a:endParaRPr sz="1600">
              <a:solidFill>
                <a:schemeClr val="lt1"/>
              </a:solidFill>
              <a:latin typeface="Arial"/>
              <a:ea typeface="Arial"/>
              <a:cs typeface="Arial"/>
              <a:sym typeface="Arial"/>
            </a:endParaRPr>
          </a:p>
        </p:txBody>
      </p:sp>
    </p:spTree>
    <p:extLst>
      <p:ext uri="{BB962C8B-B14F-4D97-AF65-F5344CB8AC3E}">
        <p14:creationId xmlns:p14="http://schemas.microsoft.com/office/powerpoint/2010/main" val="4118808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3659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7" name="Content Placeholder 4">
            <a:extLst>
              <a:ext uri="{FF2B5EF4-FFF2-40B4-BE49-F238E27FC236}">
                <a16:creationId xmlns:a16="http://schemas.microsoft.com/office/drawing/2014/main" id="{867750C4-2CF3-42E4-8DC1-23093AA10D15}"/>
              </a:ext>
            </a:extLst>
          </p:cNvPr>
          <p:cNvSpPr>
            <a:spLocks noGrp="1"/>
          </p:cNvSpPr>
          <p:nvPr>
            <p:ph sz="quarter" idx="20" hasCustomPrompt="1"/>
          </p:nvPr>
        </p:nvSpPr>
        <p:spPr>
          <a:xfrm>
            <a:off x="6356279"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a:extLst>
              <a:ext uri="{FF2B5EF4-FFF2-40B4-BE49-F238E27FC236}">
                <a16:creationId xmlns:a16="http://schemas.microsoft.com/office/drawing/2014/main" id="{D1871B70-D49E-447F-8679-85AEF08FB277}"/>
              </a:ext>
            </a:extLst>
          </p:cNvPr>
          <p:cNvSpPr>
            <a:spLocks noGrp="1"/>
          </p:cNvSpPr>
          <p:nvPr>
            <p:ph type="body" sz="quarter" idx="21" hasCustomPrompt="1"/>
          </p:nvPr>
        </p:nvSpPr>
        <p:spPr>
          <a:xfrm>
            <a:off x="6356279"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Tree>
    <p:extLst>
      <p:ext uri="{BB962C8B-B14F-4D97-AF65-F5344CB8AC3E}">
        <p14:creationId xmlns:p14="http://schemas.microsoft.com/office/powerpoint/2010/main" val="2023339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4" y="1592263"/>
            <a:ext cx="10393362" cy="416237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9">
            <a:extLst>
              <a:ext uri="{FF2B5EF4-FFF2-40B4-BE49-F238E27FC236}">
                <a16:creationId xmlns:a16="http://schemas.microsoft.com/office/drawing/2014/main" id="{BED2F0F8-4186-44B6-873A-D194D89C9C0C}"/>
              </a:ext>
            </a:extLst>
          </p:cNvPr>
          <p:cNvSpPr>
            <a:spLocks noGrp="1"/>
          </p:cNvSpPr>
          <p:nvPr>
            <p:ph type="body" sz="quarter" idx="19" hasCustomPrompt="1"/>
          </p:nvPr>
        </p:nvSpPr>
        <p:spPr>
          <a:xfrm>
            <a:off x="906464" y="5754634"/>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7" name="Title 1">
            <a:extLst>
              <a:ext uri="{FF2B5EF4-FFF2-40B4-BE49-F238E27FC236}">
                <a16:creationId xmlns:a16="http://schemas.microsoft.com/office/drawing/2014/main" id="{08B85A9A-2089-4861-8906-B3D8040F8E7A}"/>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EF04979-F2A3-4CA2-9AA4-1A023931253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317488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mp; 3 pics with tex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906463"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906463"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906463"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E3D4F58A-34E2-4997-A2B2-C106D12D8E82}"/>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80129624-6553-4A69-85B3-6FEC416B4AB4}"/>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6" name="Picture Placeholder 7">
            <a:extLst>
              <a:ext uri="{FF2B5EF4-FFF2-40B4-BE49-F238E27FC236}">
                <a16:creationId xmlns:a16="http://schemas.microsoft.com/office/drawing/2014/main" id="{3E8025B5-143B-4614-B5F7-C1BC37E178C4}"/>
              </a:ext>
            </a:extLst>
          </p:cNvPr>
          <p:cNvSpPr>
            <a:spLocks noGrp="1"/>
          </p:cNvSpPr>
          <p:nvPr>
            <p:ph type="pic" sz="quarter" idx="15" hasCustomPrompt="1"/>
          </p:nvPr>
        </p:nvSpPr>
        <p:spPr>
          <a:xfrm>
            <a:off x="4478989"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7" name="Text Placeholder 9">
            <a:extLst>
              <a:ext uri="{FF2B5EF4-FFF2-40B4-BE49-F238E27FC236}">
                <a16:creationId xmlns:a16="http://schemas.microsoft.com/office/drawing/2014/main" id="{1C06426E-732E-443E-9E49-48CC6F3AB8C1}"/>
              </a:ext>
            </a:extLst>
          </p:cNvPr>
          <p:cNvSpPr>
            <a:spLocks noGrp="1"/>
          </p:cNvSpPr>
          <p:nvPr>
            <p:ph type="body" sz="quarter" idx="16" hasCustomPrompt="1"/>
          </p:nvPr>
        </p:nvSpPr>
        <p:spPr>
          <a:xfrm>
            <a:off x="4478989"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1" name="Text Placeholder 3">
            <a:extLst>
              <a:ext uri="{FF2B5EF4-FFF2-40B4-BE49-F238E27FC236}">
                <a16:creationId xmlns:a16="http://schemas.microsoft.com/office/drawing/2014/main" id="{6553159D-437D-4165-93F6-B976A7FE3354}"/>
              </a:ext>
            </a:extLst>
          </p:cNvPr>
          <p:cNvSpPr>
            <a:spLocks noGrp="1"/>
          </p:cNvSpPr>
          <p:nvPr>
            <p:ph type="body" sz="quarter" idx="17" hasCustomPrompt="1"/>
          </p:nvPr>
        </p:nvSpPr>
        <p:spPr>
          <a:xfrm>
            <a:off x="4478989"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Picture Placeholder 7">
            <a:extLst>
              <a:ext uri="{FF2B5EF4-FFF2-40B4-BE49-F238E27FC236}">
                <a16:creationId xmlns:a16="http://schemas.microsoft.com/office/drawing/2014/main" id="{F265C580-2414-43EC-BBC4-281B73DDE8B6}"/>
              </a:ext>
            </a:extLst>
          </p:cNvPr>
          <p:cNvSpPr>
            <a:spLocks noGrp="1"/>
          </p:cNvSpPr>
          <p:nvPr>
            <p:ph type="pic" sz="quarter" idx="18" hasCustomPrompt="1"/>
          </p:nvPr>
        </p:nvSpPr>
        <p:spPr>
          <a:xfrm>
            <a:off x="8051515"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3" name="Text Placeholder 9">
            <a:extLst>
              <a:ext uri="{FF2B5EF4-FFF2-40B4-BE49-F238E27FC236}">
                <a16:creationId xmlns:a16="http://schemas.microsoft.com/office/drawing/2014/main" id="{D1B7CEF5-B8C6-485C-8441-0031BFA2D117}"/>
              </a:ext>
            </a:extLst>
          </p:cNvPr>
          <p:cNvSpPr>
            <a:spLocks noGrp="1"/>
          </p:cNvSpPr>
          <p:nvPr>
            <p:ph type="body" sz="quarter" idx="19" hasCustomPrompt="1"/>
          </p:nvPr>
        </p:nvSpPr>
        <p:spPr>
          <a:xfrm>
            <a:off x="8051515"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4" name="Text Placeholder 3">
            <a:extLst>
              <a:ext uri="{FF2B5EF4-FFF2-40B4-BE49-F238E27FC236}">
                <a16:creationId xmlns:a16="http://schemas.microsoft.com/office/drawing/2014/main" id="{8827904D-E3FE-44A6-AB6B-165CE391E4EF}"/>
              </a:ext>
            </a:extLst>
          </p:cNvPr>
          <p:cNvSpPr>
            <a:spLocks noGrp="1"/>
          </p:cNvSpPr>
          <p:nvPr>
            <p:ph type="body" sz="quarter" idx="20" hasCustomPrompt="1"/>
          </p:nvPr>
        </p:nvSpPr>
        <p:spPr>
          <a:xfrm>
            <a:off x="8051515"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4505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906463" y="507069"/>
            <a:ext cx="10393362" cy="540000"/>
          </a:xfrm>
        </p:spPr>
        <p:txBody>
          <a:bodyPr anchor="ctr"/>
          <a:lstStyle>
            <a:lvl1pPr>
              <a:defRPr/>
            </a:lvl1pPr>
          </a:lstStyle>
          <a:p>
            <a:r>
              <a:rPr lang="en-US"/>
              <a:t>Add title</a:t>
            </a:r>
            <a:endParaRPr lang="en-GB"/>
          </a:p>
        </p:txBody>
      </p:sp>
    </p:spTree>
    <p:extLst>
      <p:ext uri="{BB962C8B-B14F-4D97-AF65-F5344CB8AC3E}">
        <p14:creationId xmlns:p14="http://schemas.microsoft.com/office/powerpoint/2010/main" val="3576888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9824F-CC75-A414-481C-CB900B4B68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684878D-C26E-7909-E176-DE2FFEE835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1D611C6-BBCE-27DB-F913-09382F2C996B}"/>
              </a:ext>
            </a:extLst>
          </p:cNvPr>
          <p:cNvSpPr>
            <a:spLocks noGrp="1"/>
          </p:cNvSpPr>
          <p:nvPr>
            <p:ph type="dt" sz="half" idx="10"/>
          </p:nvPr>
        </p:nvSpPr>
        <p:spPr/>
        <p:txBody>
          <a:bodyPr/>
          <a:lstStyle/>
          <a:p>
            <a:fld id="{D10F6761-01E9-4D2A-B5EC-7CE2C9F0055F}" type="datetimeFigureOut">
              <a:rPr lang="en-GB" smtClean="0"/>
              <a:t>13/08/2024</a:t>
            </a:fld>
            <a:endParaRPr lang="en-GB"/>
          </a:p>
        </p:txBody>
      </p:sp>
      <p:sp>
        <p:nvSpPr>
          <p:cNvPr id="5" name="Footer Placeholder 4">
            <a:extLst>
              <a:ext uri="{FF2B5EF4-FFF2-40B4-BE49-F238E27FC236}">
                <a16:creationId xmlns:a16="http://schemas.microsoft.com/office/drawing/2014/main" id="{4954D9D7-EE82-7532-93C7-19E0F22E15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725C05-9210-6C97-05C8-215F9472FCD3}"/>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4229694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0CE0-AA23-5825-69A6-8A4EF629F1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658207-8D71-472D-C1CF-83D318FF4F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26BD94-573B-0E44-C541-3678A9A038BD}"/>
              </a:ext>
            </a:extLst>
          </p:cNvPr>
          <p:cNvSpPr>
            <a:spLocks noGrp="1"/>
          </p:cNvSpPr>
          <p:nvPr>
            <p:ph type="dt" sz="half" idx="10"/>
          </p:nvPr>
        </p:nvSpPr>
        <p:spPr/>
        <p:txBody>
          <a:bodyPr/>
          <a:lstStyle/>
          <a:p>
            <a:fld id="{D10F6761-01E9-4D2A-B5EC-7CE2C9F0055F}" type="datetimeFigureOut">
              <a:rPr lang="en-GB" smtClean="0"/>
              <a:t>13/08/2024</a:t>
            </a:fld>
            <a:endParaRPr lang="en-GB"/>
          </a:p>
        </p:txBody>
      </p:sp>
      <p:sp>
        <p:nvSpPr>
          <p:cNvPr id="5" name="Footer Placeholder 4">
            <a:extLst>
              <a:ext uri="{FF2B5EF4-FFF2-40B4-BE49-F238E27FC236}">
                <a16:creationId xmlns:a16="http://schemas.microsoft.com/office/drawing/2014/main" id="{9AEF74C0-63E7-6B7B-3A44-2754AE37CE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109A1E-A530-F121-5780-CF695457652E}"/>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2318697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06B7F-380E-978F-841E-438EC9482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D2638FE-7376-3CCB-D29B-3DD61D3247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319976-C0C5-580F-D9A0-C22387CCF011}"/>
              </a:ext>
            </a:extLst>
          </p:cNvPr>
          <p:cNvSpPr>
            <a:spLocks noGrp="1"/>
          </p:cNvSpPr>
          <p:nvPr>
            <p:ph type="dt" sz="half" idx="10"/>
          </p:nvPr>
        </p:nvSpPr>
        <p:spPr/>
        <p:txBody>
          <a:bodyPr/>
          <a:lstStyle/>
          <a:p>
            <a:fld id="{D10F6761-01E9-4D2A-B5EC-7CE2C9F0055F}" type="datetimeFigureOut">
              <a:rPr lang="en-GB" smtClean="0"/>
              <a:t>13/08/2024</a:t>
            </a:fld>
            <a:endParaRPr lang="en-GB"/>
          </a:p>
        </p:txBody>
      </p:sp>
      <p:sp>
        <p:nvSpPr>
          <p:cNvPr id="5" name="Footer Placeholder 4">
            <a:extLst>
              <a:ext uri="{FF2B5EF4-FFF2-40B4-BE49-F238E27FC236}">
                <a16:creationId xmlns:a16="http://schemas.microsoft.com/office/drawing/2014/main" id="{B18AC198-593D-47C8-1016-D4179948AA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698B6B-EE08-3B26-6964-8C6DECE315A9}"/>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3308275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0E18-13CE-F5E1-E21E-BF62E5EF10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757ADC-268E-3EBF-06CE-DE9A3D6747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709411-5705-7CD5-1E17-368B969A39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B1A9FD-7E0E-0436-D788-DB5850631E5F}"/>
              </a:ext>
            </a:extLst>
          </p:cNvPr>
          <p:cNvSpPr>
            <a:spLocks noGrp="1"/>
          </p:cNvSpPr>
          <p:nvPr>
            <p:ph type="dt" sz="half" idx="10"/>
          </p:nvPr>
        </p:nvSpPr>
        <p:spPr/>
        <p:txBody>
          <a:bodyPr/>
          <a:lstStyle/>
          <a:p>
            <a:fld id="{D10F6761-01E9-4D2A-B5EC-7CE2C9F0055F}" type="datetimeFigureOut">
              <a:rPr lang="en-GB" smtClean="0"/>
              <a:t>13/08/2024</a:t>
            </a:fld>
            <a:endParaRPr lang="en-GB"/>
          </a:p>
        </p:txBody>
      </p:sp>
      <p:sp>
        <p:nvSpPr>
          <p:cNvPr id="6" name="Footer Placeholder 5">
            <a:extLst>
              <a:ext uri="{FF2B5EF4-FFF2-40B4-BE49-F238E27FC236}">
                <a16:creationId xmlns:a16="http://schemas.microsoft.com/office/drawing/2014/main" id="{80E6E063-5F0B-1859-FA91-8F09C96866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26C2E3-EE34-F4BD-AF0D-DA3A0ED9E350}"/>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1261546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F1E8B-18B0-6ED1-51F4-C53367DAF3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35F0DA-77D8-0F7B-9117-118CEE6453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3F3E85-EEB5-0A47-9034-C019E92B2B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B5E5B9-3F08-403B-7B70-439DBD850A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76A322-1D89-91C5-5F67-BEDDF4598D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0A8934-FFF4-B22A-BDC0-C0AB50D8CF4E}"/>
              </a:ext>
            </a:extLst>
          </p:cNvPr>
          <p:cNvSpPr>
            <a:spLocks noGrp="1"/>
          </p:cNvSpPr>
          <p:nvPr>
            <p:ph type="dt" sz="half" idx="10"/>
          </p:nvPr>
        </p:nvSpPr>
        <p:spPr/>
        <p:txBody>
          <a:bodyPr/>
          <a:lstStyle/>
          <a:p>
            <a:fld id="{D10F6761-01E9-4D2A-B5EC-7CE2C9F0055F}" type="datetimeFigureOut">
              <a:rPr lang="en-GB" smtClean="0"/>
              <a:t>13/08/2024</a:t>
            </a:fld>
            <a:endParaRPr lang="en-GB"/>
          </a:p>
        </p:txBody>
      </p:sp>
      <p:sp>
        <p:nvSpPr>
          <p:cNvPr id="8" name="Footer Placeholder 7">
            <a:extLst>
              <a:ext uri="{FF2B5EF4-FFF2-40B4-BE49-F238E27FC236}">
                <a16:creationId xmlns:a16="http://schemas.microsoft.com/office/drawing/2014/main" id="{B0FCE114-3362-D99D-767F-90DF57E2DD1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A56010-A1C0-3942-2E40-AB5D4A73CD38}"/>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2341150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26"/>
        <p:cNvGrpSpPr/>
        <p:nvPr/>
      </p:nvGrpSpPr>
      <p:grpSpPr>
        <a:xfrm>
          <a:off x="0" y="0"/>
          <a:ext cx="0" cy="0"/>
          <a:chOff x="0" y="0"/>
          <a:chExt cx="0" cy="0"/>
        </a:xfrm>
      </p:grpSpPr>
      <p:sp>
        <p:nvSpPr>
          <p:cNvPr id="27" name="Google Shape;27;p35"/>
          <p:cNvSpPr txBox="1">
            <a:spLocks noGrp="1"/>
          </p:cNvSpPr>
          <p:nvPr>
            <p:ph type="title"/>
          </p:nvPr>
        </p:nvSpPr>
        <p:spPr>
          <a:xfrm>
            <a:off x="906463" y="507069"/>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897268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BF91F-2BD5-4060-488B-6E352E3131A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6E1C77A-2342-D6BD-C099-5027B03F6706}"/>
              </a:ext>
            </a:extLst>
          </p:cNvPr>
          <p:cNvSpPr>
            <a:spLocks noGrp="1"/>
          </p:cNvSpPr>
          <p:nvPr>
            <p:ph type="dt" sz="half" idx="10"/>
          </p:nvPr>
        </p:nvSpPr>
        <p:spPr/>
        <p:txBody>
          <a:bodyPr/>
          <a:lstStyle/>
          <a:p>
            <a:fld id="{D10F6761-01E9-4D2A-B5EC-7CE2C9F0055F}" type="datetimeFigureOut">
              <a:rPr lang="en-GB" smtClean="0"/>
              <a:t>13/08/2024</a:t>
            </a:fld>
            <a:endParaRPr lang="en-GB"/>
          </a:p>
        </p:txBody>
      </p:sp>
      <p:sp>
        <p:nvSpPr>
          <p:cNvPr id="4" name="Footer Placeholder 3">
            <a:extLst>
              <a:ext uri="{FF2B5EF4-FFF2-40B4-BE49-F238E27FC236}">
                <a16:creationId xmlns:a16="http://schemas.microsoft.com/office/drawing/2014/main" id="{306E6D5C-161F-1BEC-26B5-22C0AC9A13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B775B8-C3DC-1A70-3F2F-AC2106085F0B}"/>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10065557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15C820-186E-DB5C-4562-630BA6C24118}"/>
              </a:ext>
            </a:extLst>
          </p:cNvPr>
          <p:cNvSpPr>
            <a:spLocks noGrp="1"/>
          </p:cNvSpPr>
          <p:nvPr>
            <p:ph type="dt" sz="half" idx="10"/>
          </p:nvPr>
        </p:nvSpPr>
        <p:spPr/>
        <p:txBody>
          <a:bodyPr/>
          <a:lstStyle/>
          <a:p>
            <a:fld id="{D10F6761-01E9-4D2A-B5EC-7CE2C9F0055F}" type="datetimeFigureOut">
              <a:rPr lang="en-GB" smtClean="0"/>
              <a:t>13/08/2024</a:t>
            </a:fld>
            <a:endParaRPr lang="en-GB"/>
          </a:p>
        </p:txBody>
      </p:sp>
      <p:sp>
        <p:nvSpPr>
          <p:cNvPr id="3" name="Footer Placeholder 2">
            <a:extLst>
              <a:ext uri="{FF2B5EF4-FFF2-40B4-BE49-F238E27FC236}">
                <a16:creationId xmlns:a16="http://schemas.microsoft.com/office/drawing/2014/main" id="{D1CA75E3-8C72-E8E6-E38F-21A95D8BC1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971F04C-02B0-C7BF-0D6B-87AF55FDE229}"/>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22684377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8211E-D986-F00A-E990-CE2B46C379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9BCA52-E0F3-C1EC-1F64-D653D606FF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3CB413-6A82-7646-4D8D-B91885D82E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D09B5-649D-E9F8-6C4A-F9D2A0DE8CD3}"/>
              </a:ext>
            </a:extLst>
          </p:cNvPr>
          <p:cNvSpPr>
            <a:spLocks noGrp="1"/>
          </p:cNvSpPr>
          <p:nvPr>
            <p:ph type="dt" sz="half" idx="10"/>
          </p:nvPr>
        </p:nvSpPr>
        <p:spPr/>
        <p:txBody>
          <a:bodyPr/>
          <a:lstStyle/>
          <a:p>
            <a:fld id="{D10F6761-01E9-4D2A-B5EC-7CE2C9F0055F}" type="datetimeFigureOut">
              <a:rPr lang="en-GB" smtClean="0"/>
              <a:t>13/08/2024</a:t>
            </a:fld>
            <a:endParaRPr lang="en-GB"/>
          </a:p>
        </p:txBody>
      </p:sp>
      <p:sp>
        <p:nvSpPr>
          <p:cNvPr id="6" name="Footer Placeholder 5">
            <a:extLst>
              <a:ext uri="{FF2B5EF4-FFF2-40B4-BE49-F238E27FC236}">
                <a16:creationId xmlns:a16="http://schemas.microsoft.com/office/drawing/2014/main" id="{18BD580A-54D2-A9F3-98FC-92BE53730C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40B6B5-4A29-B52B-664C-E59971A1E12C}"/>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1767150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EBAA-DFD8-F833-29B9-C852CC6CB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EBCC11-B491-91DD-BF20-D91B4C4F46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CD149A-84B0-3AF0-9686-284610777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DCDEFA-2D02-9CD1-4D55-F61C3A728933}"/>
              </a:ext>
            </a:extLst>
          </p:cNvPr>
          <p:cNvSpPr>
            <a:spLocks noGrp="1"/>
          </p:cNvSpPr>
          <p:nvPr>
            <p:ph type="dt" sz="half" idx="10"/>
          </p:nvPr>
        </p:nvSpPr>
        <p:spPr/>
        <p:txBody>
          <a:bodyPr/>
          <a:lstStyle/>
          <a:p>
            <a:fld id="{D10F6761-01E9-4D2A-B5EC-7CE2C9F0055F}" type="datetimeFigureOut">
              <a:rPr lang="en-GB" smtClean="0"/>
              <a:t>13/08/2024</a:t>
            </a:fld>
            <a:endParaRPr lang="en-GB"/>
          </a:p>
        </p:txBody>
      </p:sp>
      <p:sp>
        <p:nvSpPr>
          <p:cNvPr id="6" name="Footer Placeholder 5">
            <a:extLst>
              <a:ext uri="{FF2B5EF4-FFF2-40B4-BE49-F238E27FC236}">
                <a16:creationId xmlns:a16="http://schemas.microsoft.com/office/drawing/2014/main" id="{2C18D10E-CF49-BBEA-BDEF-492B09B34A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7D8F89-DB37-EB6C-B376-CF473C6552A3}"/>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23517337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5B18E-449E-B9D7-9E63-C250C6E791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E6F13C-F9C7-34AF-3E3C-54DC65ADF7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95C8B5-6BF5-953B-9133-4B947CEDD299}"/>
              </a:ext>
            </a:extLst>
          </p:cNvPr>
          <p:cNvSpPr>
            <a:spLocks noGrp="1"/>
          </p:cNvSpPr>
          <p:nvPr>
            <p:ph type="dt" sz="half" idx="10"/>
          </p:nvPr>
        </p:nvSpPr>
        <p:spPr/>
        <p:txBody>
          <a:bodyPr/>
          <a:lstStyle/>
          <a:p>
            <a:fld id="{D10F6761-01E9-4D2A-B5EC-7CE2C9F0055F}" type="datetimeFigureOut">
              <a:rPr lang="en-GB" smtClean="0"/>
              <a:t>13/08/2024</a:t>
            </a:fld>
            <a:endParaRPr lang="en-GB"/>
          </a:p>
        </p:txBody>
      </p:sp>
      <p:sp>
        <p:nvSpPr>
          <p:cNvPr id="5" name="Footer Placeholder 4">
            <a:extLst>
              <a:ext uri="{FF2B5EF4-FFF2-40B4-BE49-F238E27FC236}">
                <a16:creationId xmlns:a16="http://schemas.microsoft.com/office/drawing/2014/main" id="{6513C019-6149-7380-249B-F589CF5AAF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25A255-25C2-6D21-CB11-C194196DFBDF}"/>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13013647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25912E-62C3-EC4A-836D-0B65F9759A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7E8832-55AD-DD3D-C3F3-A702FDC5C0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5C1698-426A-4662-ACCE-5084878EF79E}"/>
              </a:ext>
            </a:extLst>
          </p:cNvPr>
          <p:cNvSpPr>
            <a:spLocks noGrp="1"/>
          </p:cNvSpPr>
          <p:nvPr>
            <p:ph type="dt" sz="half" idx="10"/>
          </p:nvPr>
        </p:nvSpPr>
        <p:spPr/>
        <p:txBody>
          <a:bodyPr/>
          <a:lstStyle/>
          <a:p>
            <a:fld id="{D10F6761-01E9-4D2A-B5EC-7CE2C9F0055F}" type="datetimeFigureOut">
              <a:rPr lang="en-GB" smtClean="0"/>
              <a:t>13/08/2024</a:t>
            </a:fld>
            <a:endParaRPr lang="en-GB"/>
          </a:p>
        </p:txBody>
      </p:sp>
      <p:sp>
        <p:nvSpPr>
          <p:cNvPr id="5" name="Footer Placeholder 4">
            <a:extLst>
              <a:ext uri="{FF2B5EF4-FFF2-40B4-BE49-F238E27FC236}">
                <a16:creationId xmlns:a16="http://schemas.microsoft.com/office/drawing/2014/main" id="{9A4133CB-F9E2-83C9-9A9F-3058DD3A6D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A4DF1B-C446-2303-EE96-6DC6CD711169}"/>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31525088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DC4E-818D-4CFE-ACB9-5325153756EC}"/>
              </a:ext>
            </a:extLst>
          </p:cNvPr>
          <p:cNvSpPr>
            <a:spLocks noGrp="1"/>
          </p:cNvSpPr>
          <p:nvPr>
            <p:ph type="ctrTitle"/>
          </p:nvPr>
        </p:nvSpPr>
        <p:spPr>
          <a:xfrm>
            <a:off x="1524000" y="1122363"/>
            <a:ext cx="9144000" cy="2387600"/>
          </a:xfrm>
        </p:spPr>
        <p:txBody>
          <a:bodyPr anchor="b"/>
          <a:lstStyle>
            <a:lvl1pPr algn="l">
              <a:defRPr sz="6000">
                <a:solidFill>
                  <a:srgbClr val="353D4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6F0AD7C-6114-4009-B012-5F41EACC416F}"/>
              </a:ext>
            </a:extLst>
          </p:cNvPr>
          <p:cNvSpPr>
            <a:spLocks noGrp="1"/>
          </p:cNvSpPr>
          <p:nvPr>
            <p:ph type="subTitle" idx="1"/>
          </p:nvPr>
        </p:nvSpPr>
        <p:spPr>
          <a:xfrm>
            <a:off x="1524000" y="3602038"/>
            <a:ext cx="9144000" cy="1655762"/>
          </a:xfrm>
        </p:spPr>
        <p:txBody>
          <a:bodyPr/>
          <a:lstStyle>
            <a:lvl1pPr marL="0" indent="0" algn="l">
              <a:buNone/>
              <a:defRPr sz="2400">
                <a:solidFill>
                  <a:srgbClr val="353D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7" name="Group 6">
            <a:extLst>
              <a:ext uri="{FF2B5EF4-FFF2-40B4-BE49-F238E27FC236}">
                <a16:creationId xmlns:a16="http://schemas.microsoft.com/office/drawing/2014/main" id="{3E85BC0E-8CDC-4817-B071-3EFFD002A68D}"/>
              </a:ext>
            </a:extLst>
          </p:cNvPr>
          <p:cNvGrpSpPr/>
          <p:nvPr userDrawn="1"/>
        </p:nvGrpSpPr>
        <p:grpSpPr>
          <a:xfrm>
            <a:off x="1180806" y="960120"/>
            <a:ext cx="97200" cy="4937760"/>
            <a:chOff x="1180806" y="2240010"/>
            <a:chExt cx="172278" cy="2377980"/>
          </a:xfrm>
        </p:grpSpPr>
        <p:sp>
          <p:nvSpPr>
            <p:cNvPr id="8" name="Rectangle 7">
              <a:extLst>
                <a:ext uri="{FF2B5EF4-FFF2-40B4-BE49-F238E27FC236}">
                  <a16:creationId xmlns:a16="http://schemas.microsoft.com/office/drawing/2014/main" id="{262198DA-53F7-4181-AA7E-F24DA9548EA5}"/>
                </a:ext>
              </a:extLst>
            </p:cNvPr>
            <p:cNvSpPr/>
            <p:nvPr/>
          </p:nvSpPr>
          <p:spPr>
            <a:xfrm>
              <a:off x="1180806" y="4077990"/>
              <a:ext cx="172278" cy="540000"/>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76C6836-5015-40AD-90FA-3D30AA3FCC19}"/>
                </a:ext>
              </a:extLst>
            </p:cNvPr>
            <p:cNvSpPr/>
            <p:nvPr/>
          </p:nvSpPr>
          <p:spPr>
            <a:xfrm>
              <a:off x="1180806" y="2240010"/>
              <a:ext cx="172278" cy="540000"/>
            </a:xfrm>
            <a:prstGeom prst="rect">
              <a:avLst/>
            </a:prstGeom>
            <a:solidFill>
              <a:srgbClr val="EE2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D462169-F53D-472E-B9F0-8BCAF010191A}"/>
                </a:ext>
              </a:extLst>
            </p:cNvPr>
            <p:cNvSpPr/>
            <p:nvPr/>
          </p:nvSpPr>
          <p:spPr>
            <a:xfrm>
              <a:off x="1180806" y="2852670"/>
              <a:ext cx="172278" cy="540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1CCB3D9-D2C3-4887-B78B-3D946E2278E9}"/>
                </a:ext>
              </a:extLst>
            </p:cNvPr>
            <p:cNvSpPr/>
            <p:nvPr/>
          </p:nvSpPr>
          <p:spPr>
            <a:xfrm>
              <a:off x="1180806" y="3465330"/>
              <a:ext cx="172278" cy="540000"/>
            </a:xfrm>
            <a:prstGeom prst="rect">
              <a:avLst/>
            </a:prstGeom>
            <a:solidFill>
              <a:srgbClr val="008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850376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Content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7F3360BC-E53B-4B54-928D-D93681B77E0B}"/>
              </a:ext>
            </a:extLst>
          </p:cNvPr>
          <p:cNvSpPr/>
          <p:nvPr userDrawn="1"/>
        </p:nvSpPr>
        <p:spPr>
          <a:xfrm>
            <a:off x="631767" y="481012"/>
            <a:ext cx="97102" cy="1093788"/>
          </a:xfrm>
          <a:prstGeom prst="rect">
            <a:avLst/>
          </a:prstGeom>
          <a:solidFill>
            <a:srgbClr val="EE2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8045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Cont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5664E6FF-7F48-4E3D-A23C-F90B3484792B}"/>
              </a:ext>
            </a:extLst>
          </p:cNvPr>
          <p:cNvSpPr/>
          <p:nvPr userDrawn="1"/>
        </p:nvSpPr>
        <p:spPr>
          <a:xfrm>
            <a:off x="631767" y="481012"/>
            <a:ext cx="97102" cy="1093788"/>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8974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Cont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DABDBFA5-FA16-43B0-B8B0-D8050CE97301}"/>
              </a:ext>
            </a:extLst>
          </p:cNvPr>
          <p:cNvSpPr/>
          <p:nvPr userDrawn="1"/>
        </p:nvSpPr>
        <p:spPr>
          <a:xfrm>
            <a:off x="631767" y="481012"/>
            <a:ext cx="97102" cy="1093788"/>
          </a:xfrm>
          <a:prstGeom prst="rect">
            <a:avLst/>
          </a:prstGeom>
          <a:solidFill>
            <a:srgbClr val="008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92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28"/>
        <p:cNvGrpSpPr/>
        <p:nvPr/>
      </p:nvGrpSpPr>
      <p:grpSpPr>
        <a:xfrm>
          <a:off x="0" y="0"/>
          <a:ext cx="0" cy="0"/>
          <a:chOff x="0" y="0"/>
          <a:chExt cx="0" cy="0"/>
        </a:xfrm>
      </p:grpSpPr>
      <p:sp>
        <p:nvSpPr>
          <p:cNvPr id="29" name="Google Shape;29;p36"/>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6"/>
          <p:cNvSpPr txBox="1">
            <a:spLocks noGrp="1"/>
          </p:cNvSpPr>
          <p:nvPr>
            <p:ph type="body" idx="1"/>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25185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Conten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18565CC2-48FE-4807-BC1F-228C581D3634}"/>
              </a:ext>
            </a:extLst>
          </p:cNvPr>
          <p:cNvSpPr/>
          <p:nvPr userDrawn="1"/>
        </p:nvSpPr>
        <p:spPr>
          <a:xfrm>
            <a:off x="631767" y="481012"/>
            <a:ext cx="97102" cy="1093788"/>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57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Conten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499A0B44-40F0-4082-918F-ECE64121F3EB}"/>
              </a:ext>
            </a:extLst>
          </p:cNvPr>
          <p:cNvSpPr/>
          <p:nvPr userDrawn="1"/>
        </p:nvSpPr>
        <p:spPr>
          <a:xfrm>
            <a:off x="631767" y="481012"/>
            <a:ext cx="97102" cy="1093788"/>
          </a:xfrm>
          <a:prstGeom prst="rect">
            <a:avLst/>
          </a:prstGeom>
          <a:solidFill>
            <a:srgbClr val="9E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8744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all Content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a:xfrm>
            <a:off x="838200" y="423526"/>
            <a:ext cx="10515600" cy="309600"/>
          </a:xfrm>
        </p:spPr>
        <p:txBody>
          <a:bodyPr>
            <a:noAutofit/>
          </a:bodyPr>
          <a:lstStyle>
            <a:lvl1pPr>
              <a:defRPr sz="2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a:xfrm>
            <a:off x="838200" y="1027906"/>
            <a:ext cx="10515600" cy="511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8E55127E-B30C-4914-B78D-3DDA509194C9}"/>
              </a:ext>
            </a:extLst>
          </p:cNvPr>
          <p:cNvSpPr/>
          <p:nvPr userDrawn="1"/>
        </p:nvSpPr>
        <p:spPr>
          <a:xfrm>
            <a:off x="631669" y="387032"/>
            <a:ext cx="97200" cy="382588"/>
          </a:xfrm>
          <a:prstGeom prst="rect">
            <a:avLst/>
          </a:prstGeom>
          <a:solidFill>
            <a:srgbClr val="EE2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3232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all Cont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a:xfrm>
            <a:off x="838200" y="423526"/>
            <a:ext cx="10515600" cy="309600"/>
          </a:xfrm>
        </p:spPr>
        <p:txBody>
          <a:bodyPr>
            <a:noAutofit/>
          </a:bodyPr>
          <a:lstStyle>
            <a:lvl1pPr>
              <a:defRPr sz="2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a:xfrm>
            <a:off x="838200" y="1027906"/>
            <a:ext cx="10515600" cy="511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5817D743-7AE0-440A-B15A-60464AA4E7F9}"/>
              </a:ext>
            </a:extLst>
          </p:cNvPr>
          <p:cNvSpPr/>
          <p:nvPr userDrawn="1"/>
        </p:nvSpPr>
        <p:spPr>
          <a:xfrm>
            <a:off x="631669" y="387032"/>
            <a:ext cx="97200" cy="382588"/>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579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all Cont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a:xfrm>
            <a:off x="838200" y="423526"/>
            <a:ext cx="10515600" cy="309600"/>
          </a:xfrm>
        </p:spPr>
        <p:txBody>
          <a:bodyPr>
            <a:noAutofit/>
          </a:bodyPr>
          <a:lstStyle>
            <a:lvl1pPr>
              <a:defRPr sz="2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a:xfrm>
            <a:off x="838200" y="1027906"/>
            <a:ext cx="10515600" cy="511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880C2362-CB36-4D46-BA08-89833C947ADC}"/>
              </a:ext>
            </a:extLst>
          </p:cNvPr>
          <p:cNvSpPr/>
          <p:nvPr userDrawn="1"/>
        </p:nvSpPr>
        <p:spPr>
          <a:xfrm>
            <a:off x="631669" y="387032"/>
            <a:ext cx="97200" cy="382588"/>
          </a:xfrm>
          <a:prstGeom prst="rect">
            <a:avLst/>
          </a:prstGeom>
          <a:solidFill>
            <a:srgbClr val="008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9820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all Conten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a:xfrm>
            <a:off x="838200" y="423526"/>
            <a:ext cx="10515600" cy="309600"/>
          </a:xfrm>
        </p:spPr>
        <p:txBody>
          <a:bodyPr>
            <a:noAutofit/>
          </a:bodyPr>
          <a:lstStyle>
            <a:lvl1pPr>
              <a:defRPr sz="2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a:xfrm>
            <a:off x="838200" y="1027906"/>
            <a:ext cx="10515600" cy="511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A17C3A4-8EA0-4145-8790-905346091B74}"/>
              </a:ext>
            </a:extLst>
          </p:cNvPr>
          <p:cNvSpPr/>
          <p:nvPr userDrawn="1"/>
        </p:nvSpPr>
        <p:spPr>
          <a:xfrm>
            <a:off x="631669" y="387032"/>
            <a:ext cx="97200" cy="382588"/>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708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all Conten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a:xfrm>
            <a:off x="838200" y="423526"/>
            <a:ext cx="10515600" cy="309600"/>
          </a:xfrm>
        </p:spPr>
        <p:txBody>
          <a:bodyPr>
            <a:noAutofit/>
          </a:bodyPr>
          <a:lstStyle>
            <a:lvl1pPr>
              <a:defRPr sz="2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a:xfrm>
            <a:off x="838200" y="1027906"/>
            <a:ext cx="10515600" cy="511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A6FDFC76-2A4A-4A7E-8CCD-2D159D47F2C2}"/>
              </a:ext>
            </a:extLst>
          </p:cNvPr>
          <p:cNvSpPr/>
          <p:nvPr userDrawn="1"/>
        </p:nvSpPr>
        <p:spPr>
          <a:xfrm>
            <a:off x="631669" y="387032"/>
            <a:ext cx="97200" cy="382588"/>
          </a:xfrm>
          <a:prstGeom prst="rect">
            <a:avLst/>
          </a:prstGeom>
          <a:solidFill>
            <a:srgbClr val="9E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7312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F83B-937A-4614-BC8D-1F080E6682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B7927B-A156-469B-9F2F-5DFBCBC4F2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Rectangle 6">
            <a:extLst>
              <a:ext uri="{FF2B5EF4-FFF2-40B4-BE49-F238E27FC236}">
                <a16:creationId xmlns:a16="http://schemas.microsoft.com/office/drawing/2014/main" id="{47095277-1FEB-4CDE-B25E-8AA9C0A881B6}"/>
              </a:ext>
            </a:extLst>
          </p:cNvPr>
          <p:cNvSpPr/>
          <p:nvPr userDrawn="1"/>
        </p:nvSpPr>
        <p:spPr>
          <a:xfrm>
            <a:off x="556591" y="1709738"/>
            <a:ext cx="97200" cy="2852737"/>
          </a:xfrm>
          <a:prstGeom prst="rect">
            <a:avLst/>
          </a:prstGeom>
          <a:solidFill>
            <a:srgbClr val="EE2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5452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F83B-937A-4614-BC8D-1F080E6682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B7927B-A156-469B-9F2F-5DFBCBC4F2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Rectangle 4">
            <a:extLst>
              <a:ext uri="{FF2B5EF4-FFF2-40B4-BE49-F238E27FC236}">
                <a16:creationId xmlns:a16="http://schemas.microsoft.com/office/drawing/2014/main" id="{8C281048-5CA2-44E4-A753-29972A116E2D}"/>
              </a:ext>
            </a:extLst>
          </p:cNvPr>
          <p:cNvSpPr/>
          <p:nvPr userDrawn="1"/>
        </p:nvSpPr>
        <p:spPr>
          <a:xfrm>
            <a:off x="556591" y="1709738"/>
            <a:ext cx="97200" cy="2852737"/>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0676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F83B-937A-4614-BC8D-1F080E6682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B7927B-A156-469B-9F2F-5DFBCBC4F2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Rectangle 4">
            <a:extLst>
              <a:ext uri="{FF2B5EF4-FFF2-40B4-BE49-F238E27FC236}">
                <a16:creationId xmlns:a16="http://schemas.microsoft.com/office/drawing/2014/main" id="{6ED5722E-8D7C-4F62-89F5-12A42A4601D4}"/>
              </a:ext>
            </a:extLst>
          </p:cNvPr>
          <p:cNvSpPr/>
          <p:nvPr userDrawn="1"/>
        </p:nvSpPr>
        <p:spPr>
          <a:xfrm>
            <a:off x="556591" y="1709738"/>
            <a:ext cx="97200" cy="2852737"/>
          </a:xfrm>
          <a:prstGeom prst="rect">
            <a:avLst/>
          </a:prstGeom>
          <a:solidFill>
            <a:srgbClr val="008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077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31"/>
        <p:cNvGrpSpPr/>
        <p:nvPr/>
      </p:nvGrpSpPr>
      <p:grpSpPr>
        <a:xfrm>
          <a:off x="0" y="0"/>
          <a:ext cx="0" cy="0"/>
          <a:chOff x="0" y="0"/>
          <a:chExt cx="0" cy="0"/>
        </a:xfrm>
      </p:grpSpPr>
      <p:sp>
        <p:nvSpPr>
          <p:cNvPr id="32" name="Google Shape;32;p37"/>
          <p:cNvSpPr txBox="1">
            <a:spLocks noGrp="1"/>
          </p:cNvSpPr>
          <p:nvPr>
            <p:ph type="body" idx="1"/>
          </p:nvPr>
        </p:nvSpPr>
        <p:spPr>
          <a:xfrm>
            <a:off x="906462" y="1592263"/>
            <a:ext cx="10393363" cy="4265611"/>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7"/>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7"/>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090675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F83B-937A-4614-BC8D-1F080E6682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B7927B-A156-469B-9F2F-5DFBCBC4F2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Rectangle 5">
            <a:extLst>
              <a:ext uri="{FF2B5EF4-FFF2-40B4-BE49-F238E27FC236}">
                <a16:creationId xmlns:a16="http://schemas.microsoft.com/office/drawing/2014/main" id="{44D48D96-3103-457A-A2FD-7002BE6E61E6}"/>
              </a:ext>
            </a:extLst>
          </p:cNvPr>
          <p:cNvSpPr/>
          <p:nvPr userDrawn="1"/>
        </p:nvSpPr>
        <p:spPr>
          <a:xfrm>
            <a:off x="556591" y="1709738"/>
            <a:ext cx="97200" cy="2852737"/>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3444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F83B-937A-4614-BC8D-1F080E6682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B7927B-A156-469B-9F2F-5DFBCBC4F2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Rectangle 5">
            <a:extLst>
              <a:ext uri="{FF2B5EF4-FFF2-40B4-BE49-F238E27FC236}">
                <a16:creationId xmlns:a16="http://schemas.microsoft.com/office/drawing/2014/main" id="{8536DBD1-D888-4D34-9A3D-59132998F70A}"/>
              </a:ext>
            </a:extLst>
          </p:cNvPr>
          <p:cNvSpPr/>
          <p:nvPr userDrawn="1"/>
        </p:nvSpPr>
        <p:spPr>
          <a:xfrm>
            <a:off x="556591" y="1709738"/>
            <a:ext cx="97200" cy="2852737"/>
          </a:xfrm>
          <a:prstGeom prst="rect">
            <a:avLst/>
          </a:prstGeom>
          <a:solidFill>
            <a:srgbClr val="9E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4482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494C-21CD-4651-A786-0AFB256FB8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882BFD-1748-43DE-B3C7-3AE7165300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38DA7F-5BE9-4D56-B3FE-2FFB85E972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B6F05F84-5AA6-4A84-B528-1DB8E335E0C8}"/>
              </a:ext>
            </a:extLst>
          </p:cNvPr>
          <p:cNvSpPr/>
          <p:nvPr userDrawn="1"/>
        </p:nvSpPr>
        <p:spPr>
          <a:xfrm>
            <a:off x="631767" y="481012"/>
            <a:ext cx="97102" cy="1093788"/>
          </a:xfrm>
          <a:prstGeom prst="rect">
            <a:avLst/>
          </a:prstGeom>
          <a:solidFill>
            <a:srgbClr val="EE2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4553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494C-21CD-4651-A786-0AFB256FB8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882BFD-1748-43DE-B3C7-3AE7165300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38DA7F-5BE9-4D56-B3FE-2FFB85E972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0E5E0F69-15B5-489C-B5D4-DDA2A74895CE}"/>
              </a:ext>
            </a:extLst>
          </p:cNvPr>
          <p:cNvSpPr/>
          <p:nvPr userDrawn="1"/>
        </p:nvSpPr>
        <p:spPr>
          <a:xfrm>
            <a:off x="631767" y="481012"/>
            <a:ext cx="97102" cy="1093788"/>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29549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494C-21CD-4651-A786-0AFB256FB8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882BFD-1748-43DE-B3C7-3AE7165300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38DA7F-5BE9-4D56-B3FE-2FFB85E972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C5A88D74-66C0-40CA-8272-A8366D7E6837}"/>
              </a:ext>
            </a:extLst>
          </p:cNvPr>
          <p:cNvSpPr/>
          <p:nvPr userDrawn="1"/>
        </p:nvSpPr>
        <p:spPr>
          <a:xfrm>
            <a:off x="631767" y="481012"/>
            <a:ext cx="97102" cy="1093788"/>
          </a:xfrm>
          <a:prstGeom prst="rect">
            <a:avLst/>
          </a:prstGeom>
          <a:solidFill>
            <a:srgbClr val="008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295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494C-21CD-4651-A786-0AFB256FB8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882BFD-1748-43DE-B3C7-3AE7165300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38DA7F-5BE9-4D56-B3FE-2FFB85E972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0973F0F0-2B5B-48CB-9F07-B3AC788AE4F8}"/>
              </a:ext>
            </a:extLst>
          </p:cNvPr>
          <p:cNvSpPr/>
          <p:nvPr userDrawn="1"/>
        </p:nvSpPr>
        <p:spPr>
          <a:xfrm>
            <a:off x="631767" y="481012"/>
            <a:ext cx="97102" cy="1093788"/>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1364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494C-21CD-4651-A786-0AFB256FB8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882BFD-1748-43DE-B3C7-3AE7165300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38DA7F-5BE9-4D56-B3FE-2FFB85E972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74CC2CC3-ED51-4C63-9B75-589BEA5EE2CF}"/>
              </a:ext>
            </a:extLst>
          </p:cNvPr>
          <p:cNvSpPr/>
          <p:nvPr userDrawn="1"/>
        </p:nvSpPr>
        <p:spPr>
          <a:xfrm>
            <a:off x="631767" y="481012"/>
            <a:ext cx="97102" cy="1093788"/>
          </a:xfrm>
          <a:prstGeom prst="rect">
            <a:avLst/>
          </a:prstGeom>
          <a:solidFill>
            <a:srgbClr val="9E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6701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2DD497-CFB8-4E47-A889-BFB55D6C522F}"/>
              </a:ext>
            </a:extLst>
          </p:cNvPr>
          <p:cNvSpPr>
            <a:spLocks noGrp="1"/>
          </p:cNvSpPr>
          <p:nvPr>
            <p:ph type="dt" sz="half" idx="10"/>
          </p:nvPr>
        </p:nvSpPr>
        <p:spPr/>
        <p:txBody>
          <a:bodyPr/>
          <a:lstStyle/>
          <a:p>
            <a:fld id="{04AE9867-3761-4657-A2D3-881561B9A552}" type="datetimeFigureOut">
              <a:rPr lang="en-GB" smtClean="0"/>
              <a:t>13/08/2024</a:t>
            </a:fld>
            <a:endParaRPr lang="en-GB"/>
          </a:p>
        </p:txBody>
      </p:sp>
      <p:sp>
        <p:nvSpPr>
          <p:cNvPr id="3" name="Footer Placeholder 2">
            <a:extLst>
              <a:ext uri="{FF2B5EF4-FFF2-40B4-BE49-F238E27FC236}">
                <a16:creationId xmlns:a16="http://schemas.microsoft.com/office/drawing/2014/main" id="{367D038C-926F-4147-A877-BF331CE2A4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23B605-DB14-498A-BD88-085E6710F235}"/>
              </a:ext>
            </a:extLst>
          </p:cNvPr>
          <p:cNvSpPr>
            <a:spLocks noGrp="1"/>
          </p:cNvSpPr>
          <p:nvPr>
            <p:ph type="sldNum" sz="quarter" idx="12"/>
          </p:nvPr>
        </p:nvSpPr>
        <p:spPr/>
        <p:txBody>
          <a:bodyPr/>
          <a:lstStyle/>
          <a:p>
            <a:fld id="{FD298121-4254-42F7-861C-1D560F3B0E6E}" type="slidenum">
              <a:rPr lang="en-GB" smtClean="0"/>
              <a:t>‹#›</a:t>
            </a:fld>
            <a:endParaRPr lang="en-GB"/>
          </a:p>
        </p:txBody>
      </p:sp>
    </p:spTree>
    <p:extLst>
      <p:ext uri="{BB962C8B-B14F-4D97-AF65-F5344CB8AC3E}">
        <p14:creationId xmlns:p14="http://schemas.microsoft.com/office/powerpoint/2010/main" val="21654923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7678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amp; source/footnote">
  <p:cSld name="Title, content &amp; source/footnote">
    <p:spTree>
      <p:nvGrpSpPr>
        <p:cNvPr id="1" name="Shape 35"/>
        <p:cNvGrpSpPr/>
        <p:nvPr/>
      </p:nvGrpSpPr>
      <p:grpSpPr>
        <a:xfrm>
          <a:off x="0" y="0"/>
          <a:ext cx="0" cy="0"/>
          <a:chOff x="0" y="0"/>
          <a:chExt cx="0" cy="0"/>
        </a:xfrm>
      </p:grpSpPr>
      <p:sp>
        <p:nvSpPr>
          <p:cNvPr id="36" name="Google Shape;36;p38"/>
          <p:cNvSpPr txBox="1">
            <a:spLocks noGrp="1"/>
          </p:cNvSpPr>
          <p:nvPr>
            <p:ph type="body" idx="1"/>
          </p:nvPr>
        </p:nvSpPr>
        <p:spPr>
          <a:xfrm>
            <a:off x="906464" y="1592263"/>
            <a:ext cx="10393362" cy="4162371"/>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8"/>
          <p:cNvSpPr txBox="1">
            <a:spLocks noGrp="1"/>
          </p:cNvSpPr>
          <p:nvPr>
            <p:ph type="body" idx="2"/>
          </p:nvPr>
        </p:nvSpPr>
        <p:spPr>
          <a:xfrm>
            <a:off x="906464" y="5754634"/>
            <a:ext cx="10393361" cy="18923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Font typeface="Arial"/>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8"/>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8"/>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51714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amp; content">
  <p:cSld name="Title, subtitle &amp; content">
    <p:spTree>
      <p:nvGrpSpPr>
        <p:cNvPr id="1" name="Shape 40"/>
        <p:cNvGrpSpPr/>
        <p:nvPr/>
      </p:nvGrpSpPr>
      <p:grpSpPr>
        <a:xfrm>
          <a:off x="0" y="0"/>
          <a:ext cx="0" cy="0"/>
          <a:chOff x="0" y="0"/>
          <a:chExt cx="0" cy="0"/>
        </a:xfrm>
      </p:grpSpPr>
      <p:sp>
        <p:nvSpPr>
          <p:cNvPr id="41" name="Google Shape;41;p39"/>
          <p:cNvSpPr txBox="1">
            <a:spLocks noGrp="1"/>
          </p:cNvSpPr>
          <p:nvPr>
            <p:ph type="body" idx="1"/>
          </p:nvPr>
        </p:nvSpPr>
        <p:spPr>
          <a:xfrm>
            <a:off x="906464" y="1592262"/>
            <a:ext cx="10393362"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9"/>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9"/>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9685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content &amp; source/footnote">
  <p:cSld name="Title, subtitle, content &amp; source/footnote">
    <p:spTree>
      <p:nvGrpSpPr>
        <p:cNvPr id="1" name="Shape 44"/>
        <p:cNvGrpSpPr/>
        <p:nvPr/>
      </p:nvGrpSpPr>
      <p:grpSpPr>
        <a:xfrm>
          <a:off x="0" y="0"/>
          <a:ext cx="0" cy="0"/>
          <a:chOff x="0" y="0"/>
          <a:chExt cx="0" cy="0"/>
        </a:xfrm>
      </p:grpSpPr>
      <p:sp>
        <p:nvSpPr>
          <p:cNvPr id="45" name="Google Shape;45;p40"/>
          <p:cNvSpPr txBox="1">
            <a:spLocks noGrp="1"/>
          </p:cNvSpPr>
          <p:nvPr>
            <p:ph type="body" idx="1"/>
          </p:nvPr>
        </p:nvSpPr>
        <p:spPr>
          <a:xfrm>
            <a:off x="906464" y="1592263"/>
            <a:ext cx="10393362" cy="410979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body" idx="2"/>
          </p:nvPr>
        </p:nvSpPr>
        <p:spPr>
          <a:xfrm>
            <a:off x="906464" y="5756086"/>
            <a:ext cx="10393361" cy="18923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Font typeface="Arial"/>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0"/>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0"/>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805145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image" Target="../media/image2.png"/><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theme" Target="../theme/theme3.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906463" y="517343"/>
            <a:ext cx="10393362" cy="540000"/>
          </a:xfrm>
          <a:prstGeom prst="rect">
            <a:avLst/>
          </a:prstGeom>
          <a:noFill/>
          <a:ln>
            <a:noFill/>
          </a:ln>
        </p:spPr>
        <p:txBody>
          <a:bodyPr spcFirstLastPara="1" wrap="square" lIns="0" tIns="45700" rIns="91425" bIns="45700" anchor="ctr" anchorCtr="0">
            <a:noAutofit/>
          </a:bodyPr>
          <a:lstStyle>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906463" y="1592263"/>
            <a:ext cx="10393362" cy="4265612"/>
          </a:xfrm>
          <a:prstGeom prst="rect">
            <a:avLst/>
          </a:prstGeom>
          <a:noFill/>
          <a:ln>
            <a:noFill/>
          </a:ln>
        </p:spPr>
        <p:txBody>
          <a:bodyPr spcFirstLastPara="1" wrap="square" lIns="0" tIns="45700" rIns="91425" bIns="45700" anchor="t" anchorCtr="0">
            <a:noAutofit/>
          </a:bodyPr>
          <a:lstStyle>
            <a:lvl1pPr marL="457200" marR="0" lvl="0"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2" name="Google Shape;12;p31"/>
          <p:cNvCxnSpPr/>
          <p:nvPr/>
        </p:nvCxnSpPr>
        <p:spPr>
          <a:xfrm>
            <a:off x="906463" y="6229427"/>
            <a:ext cx="10393362" cy="0"/>
          </a:xfrm>
          <a:prstGeom prst="straightConnector1">
            <a:avLst/>
          </a:prstGeom>
          <a:noFill/>
          <a:ln w="12700" cap="flat" cmpd="sng">
            <a:solidFill>
              <a:schemeClr val="dk1"/>
            </a:solidFill>
            <a:prstDash val="solid"/>
            <a:round/>
            <a:headEnd type="none" w="sm" len="sm"/>
            <a:tailEnd type="none" w="sm" len="sm"/>
          </a:ln>
        </p:spPr>
      </p:cxnSp>
      <p:sp>
        <p:nvSpPr>
          <p:cNvPr id="13" name="Google Shape;13;p31"/>
          <p:cNvSpPr txBox="1"/>
          <p:nvPr/>
        </p:nvSpPr>
        <p:spPr>
          <a:xfrm>
            <a:off x="6652016" y="6466695"/>
            <a:ext cx="4668988" cy="216951"/>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2"/>
              </a:buClr>
              <a:buSzPts val="900"/>
              <a:buFont typeface="Arial"/>
              <a:buNone/>
            </a:pPr>
            <a:r>
              <a:rPr lang="en-US" sz="900" b="0" i="0" u="none" strike="noStrike" cap="none">
                <a:solidFill>
                  <a:schemeClr val="dk2"/>
                </a:solidFill>
                <a:latin typeface="Arial"/>
                <a:ea typeface="Arial"/>
                <a:cs typeface="Arial"/>
                <a:sym typeface="Arial"/>
              </a:rPr>
              <a:t> </a:t>
            </a:r>
            <a:fld id="{00000000-1234-1234-1234-123412341234}" type="slidenum">
              <a:rPr lang="en-US" sz="900" b="1" i="0" u="none" strike="noStrike" cap="none">
                <a:solidFill>
                  <a:schemeClr val="accent1"/>
                </a:solidFill>
                <a:latin typeface="Arial"/>
                <a:ea typeface="Arial"/>
                <a:cs typeface="Arial"/>
                <a:sym typeface="Arial"/>
              </a:rPr>
              <a:t>‹#›</a:t>
            </a:fld>
            <a:endParaRPr sz="900" b="1" i="0" u="none" strike="noStrike" cap="none">
              <a:solidFill>
                <a:schemeClr val="accent1"/>
              </a:solidFill>
              <a:latin typeface="Arial"/>
              <a:ea typeface="Arial"/>
              <a:cs typeface="Arial"/>
              <a:sym typeface="Arial"/>
            </a:endParaRPr>
          </a:p>
        </p:txBody>
      </p:sp>
      <p:cxnSp>
        <p:nvCxnSpPr>
          <p:cNvPr id="14" name="Google Shape;14;p31"/>
          <p:cNvCxnSpPr/>
          <p:nvPr/>
        </p:nvCxnSpPr>
        <p:spPr>
          <a:xfrm>
            <a:off x="906463" y="1074695"/>
            <a:ext cx="10393362" cy="0"/>
          </a:xfrm>
          <a:prstGeom prst="straightConnector1">
            <a:avLst/>
          </a:prstGeom>
          <a:noFill/>
          <a:ln w="12700" cap="flat" cmpd="sng">
            <a:solidFill>
              <a:schemeClr val="dk2"/>
            </a:solidFill>
            <a:prstDash val="solid"/>
            <a:round/>
            <a:headEnd type="none" w="sm" len="sm"/>
            <a:tailEnd type="none" w="sm" len="sm"/>
          </a:ln>
        </p:spPr>
      </p:cxnSp>
      <p:sp>
        <p:nvSpPr>
          <p:cNvPr id="15" name="Google Shape;15;p31"/>
          <p:cNvSpPr txBox="1"/>
          <p:nvPr/>
        </p:nvSpPr>
        <p:spPr>
          <a:xfrm>
            <a:off x="906463" y="6466695"/>
            <a:ext cx="4668988" cy="21695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2"/>
              </a:buClr>
              <a:buSzPts val="900"/>
              <a:buFont typeface="Arial"/>
              <a:buNone/>
            </a:pPr>
            <a:r>
              <a:rPr lang="en-US" sz="900" b="0" i="0" u="none" strike="noStrike" cap="none">
                <a:solidFill>
                  <a:schemeClr val="dk2"/>
                </a:solidFill>
                <a:latin typeface="Arial"/>
                <a:ea typeface="Arial"/>
                <a:cs typeface="Arial"/>
                <a:sym typeface="Arial"/>
              </a:rPr>
              <a:t>MAYOR OF LONDON     </a:t>
            </a:r>
            <a:endParaRPr sz="900" b="1" i="0" u="none" strike="noStrike" cap="none">
              <a:solidFill>
                <a:schemeClr val="accent1"/>
              </a:solidFill>
              <a:latin typeface="Arial"/>
              <a:ea typeface="Arial"/>
              <a:cs typeface="Arial"/>
              <a:sym typeface="Arial"/>
            </a:endParaRPr>
          </a:p>
        </p:txBody>
      </p:sp>
    </p:spTree>
    <p:extLst>
      <p:ext uri="{BB962C8B-B14F-4D97-AF65-F5344CB8AC3E}">
        <p14:creationId xmlns:p14="http://schemas.microsoft.com/office/powerpoint/2010/main" val="243134087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97">
          <p15:clr>
            <a:srgbClr val="F26B43"/>
          </p15:clr>
        </p15:guide>
        <p15:guide id="2" pos="571">
          <p15:clr>
            <a:srgbClr val="F26B43"/>
          </p15:clr>
        </p15:guide>
        <p15:guide id="3" orient="horz" pos="3690">
          <p15:clr>
            <a:srgbClr val="F26B43"/>
          </p15:clr>
        </p15:guide>
        <p15:guide id="4" orient="horz" pos="1003">
          <p15:clr>
            <a:srgbClr val="F26B43"/>
          </p15:clr>
        </p15:guide>
        <p15:guide id="5" pos="711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060E4-C17C-AED7-1F42-CAD7B95D54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A3B5E9-5686-5FEA-C0F5-5EDF146DF0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FD2021-6A63-D3C8-2B2F-1DC4C9D6D9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F6761-01E9-4D2A-B5EC-7CE2C9F0055F}" type="datetimeFigureOut">
              <a:rPr lang="en-GB" smtClean="0"/>
              <a:t>13/08/2024</a:t>
            </a:fld>
            <a:endParaRPr lang="en-GB"/>
          </a:p>
        </p:txBody>
      </p:sp>
      <p:sp>
        <p:nvSpPr>
          <p:cNvPr id="5" name="Footer Placeholder 4">
            <a:extLst>
              <a:ext uri="{FF2B5EF4-FFF2-40B4-BE49-F238E27FC236}">
                <a16:creationId xmlns:a16="http://schemas.microsoft.com/office/drawing/2014/main" id="{52F95641-F7CA-8531-BAEA-A88011F778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7E9B098-6C62-6C38-4276-452A89B7A3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AC336-724F-4735-A0BD-DC8F1B4CF1BC}" type="slidenum">
              <a:rPr lang="en-GB" smtClean="0"/>
              <a:t>‹#›</a:t>
            </a:fld>
            <a:endParaRPr lang="en-GB"/>
          </a:p>
        </p:txBody>
      </p:sp>
    </p:spTree>
    <p:extLst>
      <p:ext uri="{BB962C8B-B14F-4D97-AF65-F5344CB8AC3E}">
        <p14:creationId xmlns:p14="http://schemas.microsoft.com/office/powerpoint/2010/main" val="222988682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8C109B-B4CF-4D7F-9261-981195E23C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106725-62F0-4F31-9A72-AD8DEEA2F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7DF8DFA5-34BD-4B44-BC35-D1054D2CCA80}"/>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9482400" y="6390000"/>
            <a:ext cx="2412000" cy="202665"/>
          </a:xfrm>
          <a:prstGeom prst="rect">
            <a:avLst/>
          </a:prstGeom>
        </p:spPr>
      </p:pic>
    </p:spTree>
    <p:extLst>
      <p:ext uri="{BB962C8B-B14F-4D97-AF65-F5344CB8AC3E}">
        <p14:creationId xmlns:p14="http://schemas.microsoft.com/office/powerpoint/2010/main" val="231613000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Lst>
  <p:txStyles>
    <p:titleStyle>
      <a:lvl1pPr algn="l" defTabSz="914400" rtl="0" eaLnBrk="1" latinLnBrk="0" hangingPunct="1">
        <a:lnSpc>
          <a:spcPct val="90000"/>
        </a:lnSpc>
        <a:spcBef>
          <a:spcPct val="0"/>
        </a:spcBef>
        <a:buNone/>
        <a:defRPr sz="4400" kern="1200">
          <a:solidFill>
            <a:srgbClr val="353D4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53D4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3D4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3D4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3D4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3D4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hyperlink" Target="https://trustforlondon.org.uk/research/londons-poverty-profile-borough-level-poverty-2022/" TargetMode="External"/><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hyperlink" Target="https://www.health.org.uk/evidence-hub/money-and-resources/persistent-poverty/inequalities-in-persistent-poverty" TargetMode="External"/><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21.png"/><Relationship Id="rId5" Type="http://schemas.openxmlformats.org/officeDocument/2006/relationships/hyperlink" Target="https://www.jrf.org.uk/deep-poverty-and-destitution/destitution-in-the-uk-2023" TargetMode="External"/><Relationship Id="rId4" Type="http://schemas.openxmlformats.org/officeDocument/2006/relationships/hyperlink" Target="https://data.london.gov.uk/economic-fairness/living-standards/persistent-povert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ata.london.gov.uk/economic-fairness/living-standards/population-in-poverty/" TargetMode="External"/><Relationship Id="rId2" Type="http://schemas.openxmlformats.org/officeDocument/2006/relationships/notesSlide" Target="../notesSlides/notesSlide12.xml"/><Relationship Id="rId1" Type="http://schemas.openxmlformats.org/officeDocument/2006/relationships/slideLayout" Target="../slideLayouts/slideLayout35.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hyperlink" Target="https://data.london.gov.uk/economic-fairness/living-standards/population-in-poverty/" TargetMode="External"/><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hyperlink" Target="https://data.london.gov.uk/dataset/impacts-of-rising-cost-of-living-on-london" TargetMode="External"/><Relationship Id="rId5" Type="http://schemas.openxmlformats.org/officeDocument/2006/relationships/hyperlink" Target="https://data.london.gov.uk/economic-fairness/living-standards/childcare-costs/" TargetMode="External"/><Relationship Id="rId4" Type="http://schemas.openxmlformats.org/officeDocument/2006/relationships/hyperlink" Target="https://trustforlondon.org.uk/data/topics/work-worklessness-and-benefits/?tab=employment-rate-over-time-in-poverty"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rustforlondon.org.uk/data/topics/living-standards/?tab=poverty-rates-demographics" TargetMode="External"/><Relationship Id="rId2" Type="http://schemas.openxmlformats.org/officeDocument/2006/relationships/notesSlide" Target="../notesSlides/notesSlide14.xml"/><Relationship Id="rId1" Type="http://schemas.openxmlformats.org/officeDocument/2006/relationships/slideLayout" Target="../slideLayouts/slideLayout35.xml"/><Relationship Id="rId6" Type="http://schemas.openxmlformats.org/officeDocument/2006/relationships/image" Target="../media/image25.jpeg"/><Relationship Id="rId5" Type="http://schemas.openxmlformats.org/officeDocument/2006/relationships/hyperlink" Target="https://povertyinequality.scot/wp-content/uploads/2021/05/Intersectionality-Revealing-the-Reality-of-Poverty-and-Inequality-in-Scotland-May-2021.pdf" TargetMode="External"/><Relationship Id="rId4" Type="http://schemas.openxmlformats.org/officeDocument/2006/relationships/hyperlink" Target="https://trustforlondon.org.uk/data/topics/living-standards/?tab=disability-and-povert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ata.london.gov.uk/economic-fairness/living-standards/population-in-poverty/" TargetMode="External"/><Relationship Id="rId2" Type="http://schemas.openxmlformats.org/officeDocument/2006/relationships/notesSlide" Target="../notesSlides/notesSlide15.xml"/><Relationship Id="rId1" Type="http://schemas.openxmlformats.org/officeDocument/2006/relationships/slideLayout" Target="../slideLayouts/slideLayout35.xml"/><Relationship Id="rId5" Type="http://schemas.openxmlformats.org/officeDocument/2006/relationships/image" Target="../media/image26.jpeg"/><Relationship Id="rId4" Type="http://schemas.openxmlformats.org/officeDocument/2006/relationships/hyperlink" Target="https://trustforlondon.org.uk/data/child-poverty-borough/"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ata.london.gov.uk/dataset/gla-poll-results-cost-of-living-2022" TargetMode="External"/><Relationship Id="rId2" Type="http://schemas.openxmlformats.org/officeDocument/2006/relationships/hyperlink" Target="https://www.niesr.ac.uk/wp-content/uploads/2024/02/UK-Economic-Outlook-WInter-2024.pdf?ver=bxxFFbY2zbk6857Hjbvjhtmlfile\Shell\Open\Command" TargetMode="External"/><Relationship Id="rId1" Type="http://schemas.openxmlformats.org/officeDocument/2006/relationships/slideLayout" Target="../slideLayouts/slideLayout67.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cid:image018.png@01DA9C9C.11E480B0" TargetMode="External"/><Relationship Id="rId3" Type="http://schemas.openxmlformats.org/officeDocument/2006/relationships/hyperlink" Target="https://data.london.gov.uk/economic-fairness/equal-opportunities/income-inequality/" TargetMode="External"/><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0.xml"/><Relationship Id="rId6" Type="http://schemas.openxmlformats.org/officeDocument/2006/relationships/hyperlink" Target="https://data.london.gov.uk/economic-fairness/labour-market/employment-gaps/" TargetMode="External"/><Relationship Id="rId5" Type="http://schemas.openxmlformats.org/officeDocument/2006/relationships/hyperlink" Target="https://data.london.gov.uk/economic-fairness/equal-opportunities/unemployment/" TargetMode="External"/><Relationship Id="rId4" Type="http://schemas.openxmlformats.org/officeDocument/2006/relationships/hyperlink" Target="https://data.london.gov.uk/economic-fairness/living-standards/population-in-povert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ons.gov.uk/economy/inflationandpriceindices/articles/costoflivinginsights/energy" TargetMode="External"/><Relationship Id="rId7" Type="http://schemas.openxmlformats.org/officeDocument/2006/relationships/chart" Target="../charts/chart5.xml"/><Relationship Id="rId2" Type="http://schemas.openxmlformats.org/officeDocument/2006/relationships/hyperlink" Target="https://www.ons.gov.uk/economy/inflationandpriceindices/bulletins/consumerpriceinflation/january2024#latest-movements-in-cpi-inflation" TargetMode="External"/><Relationship Id="rId1" Type="http://schemas.openxmlformats.org/officeDocument/2006/relationships/slideLayout" Target="../slideLayouts/slideLayout67.xml"/><Relationship Id="rId6" Type="http://schemas.openxmlformats.org/officeDocument/2006/relationships/chart" Target="../charts/chart4.xml"/><Relationship Id="rId5" Type="http://schemas.openxmlformats.org/officeDocument/2006/relationships/hyperlink" Target="https://www.ons.gov.uk/employmentandlabourmarket/peopleinwork/earningsandworkinghours/bulletins/earningsandemploymentfrompayasyouearnrealtimeinformationuk/february2024" TargetMode="External"/><Relationship Id="rId4" Type="http://schemas.openxmlformats.org/officeDocument/2006/relationships/hyperlink" Target="https://richarddavies.io/research/pric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homelet.co.uk/homelet-rental-index" TargetMode="External"/><Relationship Id="rId2" Type="http://schemas.openxmlformats.org/officeDocument/2006/relationships/notesSlide" Target="../notesSlides/notesSlide17.xml"/><Relationship Id="rId1" Type="http://schemas.openxmlformats.org/officeDocument/2006/relationships/slideLayout" Target="../slideLayouts/slideLayout30.xml"/><Relationship Id="rId6" Type="http://schemas.openxmlformats.org/officeDocument/2006/relationships/image" Target="../media/image30.png"/><Relationship Id="rId5" Type="http://schemas.openxmlformats.org/officeDocument/2006/relationships/hyperlink" Target="https://www.gov.uk/government/statistical-data-sets/live-tables-on-homelessness" TargetMode="External"/><Relationship Id="rId4" Type="http://schemas.openxmlformats.org/officeDocument/2006/relationships/hyperlink" Target="https://data.london.gov.uk/dataset/housing-london"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18.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7.xml"/><Relationship Id="rId2" Type="http://schemas.openxmlformats.org/officeDocument/2006/relationships/notesSlide" Target="../notesSlides/notesSlide2.xml"/><Relationship Id="rId16" Type="http://schemas.openxmlformats.org/officeDocument/2006/relationships/slide" Target="slide16.xml"/><Relationship Id="rId1" Type="http://schemas.openxmlformats.org/officeDocument/2006/relationships/slideLayout" Target="../slideLayouts/slideLayout30.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slide" Target="slide15.xml"/><Relationship Id="rId10" Type="http://schemas.openxmlformats.org/officeDocument/2006/relationships/slide" Target="slide10.xml"/><Relationship Id="rId19" Type="http://schemas.openxmlformats.org/officeDocument/2006/relationships/slide" Target="slide19.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hyperlink" Target="https://census.gov.uk/census-2021-results" TargetMode="Externa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hyperlink" Target="https://fingertips.phe.org.uk/search/life%20expectancy"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0.xml"/><Relationship Id="rId5" Type="http://schemas.openxmlformats.org/officeDocument/2006/relationships/hyperlink" Target="https://fingertips.phe.org.uk/profile/public-health-outcomes-framework/data#page/4/gid/1000049/pat/15/ati/6/are/E12000007/iid/90362/age/1/sex/1/cat/-1/ctp/-1/yrr/3/cid/4/tbm/1/page-options/ine-pt-1_ine-yo-1:2019:-1:-1_ine-ct-9_car-do-0" TargetMode="Externa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hyperlink" Target="https://fingertips.phe.org.uk/profile/mortality-profile/data#page/1/gid/1938133056/pat/15/par/E92000001/ati/6/are/E12000007/iid/93721/age/163/sex/4/cat/-1/ctp/-1/yrr/3/cid/4/tbm/1/page-options/car-do-0" TargetMode="External"/><Relationship Id="rId4" Type="http://schemas.openxmlformats.org/officeDocument/2006/relationships/hyperlink" Target="https://fingertips.phe.org.uk/static-reports/health-profile-for-england/regional-profile-london.html#physical-activit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health.org.uk/infographic/poverty-and-health" TargetMode="External"/><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data.london.gov.uk/economic-fairness/living-standards/population-in-poverty/" TargetMode="External"/><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openxmlformats.org/officeDocument/2006/relationships/image" Target="../media/image19.png"/><Relationship Id="rId4" Type="http://schemas.openxmlformats.org/officeDocument/2006/relationships/hyperlink" Target="https://data.london.gov.uk/economic-fairness/living-standards/absolute-poverty/"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6" name="Rectangle 5">
            <a:extLst>
              <a:ext uri="{FF2B5EF4-FFF2-40B4-BE49-F238E27FC236}">
                <a16:creationId xmlns:a16="http://schemas.microsoft.com/office/drawing/2014/main" id="{910A5823-5B9F-4574-B2D8-4E38FCBB637F}"/>
              </a:ext>
            </a:extLst>
          </p:cNvPr>
          <p:cNvSpPr/>
          <p:nvPr/>
        </p:nvSpPr>
        <p:spPr>
          <a:xfrm>
            <a:off x="0" y="0"/>
            <a:ext cx="12192000" cy="6858000"/>
          </a:xfrm>
          <a:prstGeom prst="rect">
            <a:avLst/>
          </a:prstGeom>
          <a:gradFill>
            <a:gsLst>
              <a:gs pos="39000">
                <a:schemeClr val="accent1">
                  <a:lumMod val="5000"/>
                  <a:lumOff val="95000"/>
                  <a:alpha val="0"/>
                </a:schemeClr>
              </a:gs>
              <a:gs pos="86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9" name="Google Shape;229;p1"/>
          <p:cNvSpPr txBox="1">
            <a:spLocks noGrp="1"/>
          </p:cNvSpPr>
          <p:nvPr>
            <p:ph type="body" idx="2"/>
          </p:nvPr>
        </p:nvSpPr>
        <p:spPr>
          <a:xfrm>
            <a:off x="641286" y="2230249"/>
            <a:ext cx="9311579" cy="312786"/>
          </a:xfrm>
          <a:prstGeom prst="rect">
            <a:avLst/>
          </a:prstGeom>
          <a:noFill/>
          <a:ln>
            <a:noFill/>
          </a:ln>
        </p:spPr>
        <p:txBody>
          <a:bodyPr spcFirstLastPara="1" wrap="square" lIns="0" tIns="0" rIns="0" bIns="0" anchor="t" anchorCtr="0">
            <a:noAutofit/>
          </a:bodyPr>
          <a:lstStyle/>
          <a:p>
            <a:pPr marL="0" indent="0">
              <a:lnSpc>
                <a:spcPct val="150000"/>
              </a:lnSpc>
            </a:pPr>
            <a:r>
              <a:rPr lang="en-GB" sz="1800" spc="-20">
                <a:solidFill>
                  <a:srgbClr val="353D42"/>
                </a:solidFill>
              </a:rPr>
              <a:t>BUILDING THE EVIDENCE DATA COLLABORATIVE</a:t>
            </a:r>
          </a:p>
        </p:txBody>
      </p:sp>
      <p:sp>
        <p:nvSpPr>
          <p:cNvPr id="230" name="Google Shape;230;p1"/>
          <p:cNvSpPr txBox="1"/>
          <p:nvPr/>
        </p:nvSpPr>
        <p:spPr>
          <a:xfrm>
            <a:off x="641286" y="2654700"/>
            <a:ext cx="5320599" cy="323576"/>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20555"/>
              </a:lnSpc>
              <a:spcBef>
                <a:spcPts val="0"/>
              </a:spcBef>
              <a:spcAft>
                <a:spcPts val="0"/>
              </a:spcAft>
              <a:buClr>
                <a:srgbClr val="000000"/>
              </a:buClr>
              <a:buSzTx/>
              <a:buFontTx/>
              <a:buNone/>
              <a:tabLst/>
              <a:defRPr/>
            </a:pPr>
            <a:r>
              <a:rPr lang="en-US" sz="1600" b="1" kern="0" dirty="0">
                <a:solidFill>
                  <a:srgbClr val="353D42"/>
                </a:solidFill>
                <a:latin typeface="Arial"/>
                <a:cs typeface="Arial"/>
                <a:sym typeface="Arial"/>
              </a:rPr>
              <a:t>August</a:t>
            </a:r>
            <a:r>
              <a:rPr kumimoji="0" lang="en-US" sz="1600" b="1" i="0" u="none" strike="noStrike" kern="0" cap="none" spc="0" normalizeH="0" baseline="0" noProof="0" dirty="0">
                <a:ln>
                  <a:noFill/>
                </a:ln>
                <a:solidFill>
                  <a:srgbClr val="353D42"/>
                </a:solidFill>
                <a:effectLst/>
                <a:uLnTx/>
                <a:uFillTx/>
                <a:latin typeface="Arial"/>
                <a:ea typeface="+mn-ea"/>
                <a:cs typeface="Arial"/>
                <a:sym typeface="Arial"/>
              </a:rPr>
              <a:t> 2024</a:t>
            </a:r>
            <a:endParaRPr kumimoji="0" sz="1600" b="1"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231" name="Google Shape;231;p1"/>
          <p:cNvCxnSpPr>
            <a:cxnSpLocks/>
          </p:cNvCxnSpPr>
          <p:nvPr/>
        </p:nvCxnSpPr>
        <p:spPr>
          <a:xfrm>
            <a:off x="613795" y="2117583"/>
            <a:ext cx="9870951" cy="0"/>
          </a:xfrm>
          <a:prstGeom prst="straightConnector1">
            <a:avLst/>
          </a:prstGeom>
          <a:noFill/>
          <a:ln w="25400" cap="flat" cmpd="sng">
            <a:solidFill>
              <a:srgbClr val="353D42"/>
            </a:solidFill>
            <a:prstDash val="solid"/>
            <a:round/>
            <a:headEnd type="none" w="sm" len="sm"/>
            <a:tailEnd type="none" w="sm" len="sm"/>
          </a:ln>
        </p:spPr>
      </p:cxnSp>
      <p:sp>
        <p:nvSpPr>
          <p:cNvPr id="23" name="Title 2">
            <a:extLst>
              <a:ext uri="{FF2B5EF4-FFF2-40B4-BE49-F238E27FC236}">
                <a16:creationId xmlns:a16="http://schemas.microsoft.com/office/drawing/2014/main" id="{5B82DB94-21DA-3E48-BAB7-626EB06023E1}"/>
              </a:ext>
            </a:extLst>
          </p:cNvPr>
          <p:cNvSpPr>
            <a:spLocks noGrp="1"/>
          </p:cNvSpPr>
          <p:nvPr>
            <p:ph type="title"/>
          </p:nvPr>
        </p:nvSpPr>
        <p:spPr>
          <a:xfrm>
            <a:off x="613795" y="472713"/>
            <a:ext cx="10945999" cy="553957"/>
          </a:xfrm>
          <a:noFill/>
          <a:ln>
            <a:noFill/>
          </a:ln>
        </p:spPr>
        <p:style>
          <a:lnRef idx="2">
            <a:schemeClr val="dk1">
              <a:shade val="50000"/>
            </a:schemeClr>
          </a:lnRef>
          <a:fillRef idx="1">
            <a:schemeClr val="dk1"/>
          </a:fillRef>
          <a:effectRef idx="0">
            <a:schemeClr val="dk1"/>
          </a:effectRef>
          <a:fontRef idx="minor">
            <a:schemeClr val="lt1"/>
          </a:fontRef>
        </p:style>
        <p:txBody>
          <a:bodyPr wrap="square" anchor="t" anchorCtr="0">
            <a:spAutoFit/>
          </a:bodyPr>
          <a:lstStyle/>
          <a:p>
            <a:pPr>
              <a:lnSpc>
                <a:spcPct val="100000"/>
              </a:lnSpc>
            </a:pPr>
            <a:r>
              <a:rPr kumimoji="0" lang="en-GB" sz="3000" b="1" i="0" u="none" strike="noStrike" kern="0" cap="none" spc="190" normalizeH="0" baseline="0" noProof="0">
                <a:ln>
                  <a:noFill/>
                </a:ln>
                <a:solidFill>
                  <a:srgbClr val="353E43"/>
                </a:solidFill>
                <a:effectLst/>
                <a:uLnTx/>
                <a:uFillTx/>
                <a:ea typeface="Aktiv Grotesk" panose="020B0504020202020204" pitchFamily="34" charset="0"/>
                <a:sym typeface="Arial"/>
              </a:rPr>
              <a:t>HEALTH INEQUALITIES IN LONDON</a:t>
            </a:r>
            <a:endParaRPr lang="en-US" sz="3000" spc="190">
              <a:solidFill>
                <a:srgbClr val="353E43"/>
              </a:solidFill>
              <a:ea typeface="Aktiv Grotesk" panose="020B0504020202020204" pitchFamily="34" charset="0"/>
            </a:endParaRPr>
          </a:p>
        </p:txBody>
      </p:sp>
      <p:sp>
        <p:nvSpPr>
          <p:cNvPr id="13" name="Google Shape;229;p1">
            <a:extLst>
              <a:ext uri="{FF2B5EF4-FFF2-40B4-BE49-F238E27FC236}">
                <a16:creationId xmlns:a16="http://schemas.microsoft.com/office/drawing/2014/main" id="{9563186F-0E2A-4298-B1F7-3CCDCCE78E3A}"/>
              </a:ext>
            </a:extLst>
          </p:cNvPr>
          <p:cNvSpPr txBox="1">
            <a:spLocks/>
          </p:cNvSpPr>
          <p:nvPr/>
        </p:nvSpPr>
        <p:spPr>
          <a:xfrm>
            <a:off x="641286" y="1440090"/>
            <a:ext cx="9311579" cy="3127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1pPr>
            <a:lvl2pPr marL="914400" marR="0" lvl="1"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50000"/>
              </a:lnSpc>
              <a:spcBef>
                <a:spcPts val="0"/>
              </a:spcBef>
              <a:spcAft>
                <a:spcPts val="0"/>
              </a:spcAft>
              <a:buClr>
                <a:srgbClr val="353D42"/>
              </a:buClr>
              <a:buSzPts val="2000"/>
              <a:buFont typeface="Arial"/>
              <a:buNone/>
              <a:tabLst/>
              <a:defRPr/>
            </a:pPr>
            <a:r>
              <a:rPr kumimoji="0" lang="en-GB" sz="2200" b="1" i="0" u="none" strike="noStrike" kern="0" cap="none" spc="-20" normalizeH="0" baseline="0" noProof="0">
                <a:ln>
                  <a:noFill/>
                </a:ln>
                <a:solidFill>
                  <a:srgbClr val="353D42"/>
                </a:solidFill>
                <a:effectLst/>
                <a:uLnTx/>
                <a:uFillTx/>
                <a:latin typeface="Arial"/>
                <a:cs typeface="Arial"/>
                <a:sym typeface="Arial"/>
              </a:rPr>
              <a:t>Poverty &amp; Cost of Living Pack</a:t>
            </a:r>
          </a:p>
        </p:txBody>
      </p:sp>
      <p:cxnSp>
        <p:nvCxnSpPr>
          <p:cNvPr id="18" name="Google Shape;231;p1">
            <a:extLst>
              <a:ext uri="{FF2B5EF4-FFF2-40B4-BE49-F238E27FC236}">
                <a16:creationId xmlns:a16="http://schemas.microsoft.com/office/drawing/2014/main" id="{EE0AFD04-B13C-4502-843D-FD3A1D340865}"/>
              </a:ext>
            </a:extLst>
          </p:cNvPr>
          <p:cNvCxnSpPr>
            <a:cxnSpLocks/>
          </p:cNvCxnSpPr>
          <p:nvPr/>
        </p:nvCxnSpPr>
        <p:spPr>
          <a:xfrm>
            <a:off x="10916702" y="2117583"/>
            <a:ext cx="652287" cy="0"/>
          </a:xfrm>
          <a:prstGeom prst="straightConnector1">
            <a:avLst/>
          </a:prstGeom>
          <a:noFill/>
          <a:ln w="25400" cap="flat" cmpd="sng">
            <a:solidFill>
              <a:srgbClr val="353D42"/>
            </a:solidFill>
            <a:prstDash val="solid"/>
            <a:round/>
            <a:headEnd type="none" w="sm" len="sm"/>
            <a:tailEnd type="none" w="sm" len="sm"/>
          </a:ln>
        </p:spPr>
      </p:cxnSp>
      <p:pic>
        <p:nvPicPr>
          <p:cNvPr id="2" name="Picture 1" descr="Logo for the Institute for Health Equity">
            <a:extLst>
              <a:ext uri="{FF2B5EF4-FFF2-40B4-BE49-F238E27FC236}">
                <a16:creationId xmlns:a16="http://schemas.microsoft.com/office/drawing/2014/main" id="{3B8BC698-A725-B3E4-EFF9-C13CA6BA59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687" y="6040833"/>
            <a:ext cx="2009770" cy="546076"/>
          </a:xfrm>
          <a:prstGeom prst="rect">
            <a:avLst/>
          </a:prstGeom>
        </p:spPr>
      </p:pic>
      <p:pic>
        <p:nvPicPr>
          <p:cNvPr id="4" name="Picture 2" descr="NHS England Logo">
            <a:extLst>
              <a:ext uri="{FF2B5EF4-FFF2-40B4-BE49-F238E27FC236}">
                <a16:creationId xmlns:a16="http://schemas.microsoft.com/office/drawing/2014/main" id="{3DF600EF-569C-C05B-DB9A-E309553D36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6248" y="5875879"/>
            <a:ext cx="845053" cy="8337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reater London Authority (GLA) logo">
            <a:extLst>
              <a:ext uri="{FF2B5EF4-FFF2-40B4-BE49-F238E27FC236}">
                <a16:creationId xmlns:a16="http://schemas.microsoft.com/office/drawing/2014/main" id="{3D90CCFA-4F82-5498-6391-670CFE9B6254}"/>
              </a:ext>
            </a:extLst>
          </p:cNvPr>
          <p:cNvPicPr>
            <a:picLocks noChangeAspect="1"/>
          </p:cNvPicPr>
          <p:nvPr/>
        </p:nvPicPr>
        <p:blipFill rotWithShape="1">
          <a:blip r:embed="rId6"/>
          <a:srcRect l="18572" t="30476" r="18175" b="31984"/>
          <a:stretch/>
        </p:blipFill>
        <p:spPr>
          <a:xfrm>
            <a:off x="3365046" y="5875879"/>
            <a:ext cx="1404921" cy="833786"/>
          </a:xfrm>
          <a:prstGeom prst="rect">
            <a:avLst/>
          </a:prstGeom>
        </p:spPr>
      </p:pic>
      <p:pic>
        <p:nvPicPr>
          <p:cNvPr id="9" name="Picture 8" descr="Office for Health Improvement and Disparities logo">
            <a:extLst>
              <a:ext uri="{FF2B5EF4-FFF2-40B4-BE49-F238E27FC236}">
                <a16:creationId xmlns:a16="http://schemas.microsoft.com/office/drawing/2014/main" id="{9D83E6A6-82F3-318D-82CA-279FE23394C7}"/>
              </a:ext>
            </a:extLst>
          </p:cNvPr>
          <p:cNvPicPr/>
          <p:nvPr/>
        </p:nvPicPr>
        <p:blipFill rotWithShape="1">
          <a:blip r:embed="rId7"/>
          <a:srcRect l="25560" t="72826" r="56888" b="23556"/>
          <a:stretch/>
        </p:blipFill>
        <p:spPr bwMode="auto">
          <a:xfrm>
            <a:off x="4851062" y="6103350"/>
            <a:ext cx="3728496" cy="421041"/>
          </a:xfrm>
          <a:prstGeom prst="rect">
            <a:avLst/>
          </a:prstGeom>
          <a:ln>
            <a:noFill/>
          </a:ln>
          <a:extLst>
            <a:ext uri="{53640926-AAD7-44D8-BBD7-CCE9431645EC}">
              <a14:shadowObscured xmlns:a14="http://schemas.microsoft.com/office/drawing/2010/main"/>
            </a:ext>
          </a:extLst>
        </p:spPr>
      </p:pic>
      <p:pic>
        <p:nvPicPr>
          <p:cNvPr id="10" name="Picture 5" descr="GLA City Intelligence logo">
            <a:extLst>
              <a:ext uri="{FF2B5EF4-FFF2-40B4-BE49-F238E27FC236}">
                <a16:creationId xmlns:a16="http://schemas.microsoft.com/office/drawing/2014/main" id="{DD8C9BDB-350D-C690-D40A-E666EC6B9968}"/>
              </a:ext>
            </a:extLst>
          </p:cNvPr>
          <p:cNvPicPr>
            <a:picLocks noChangeAspect="1"/>
          </p:cNvPicPr>
          <p:nvPr/>
        </p:nvPicPr>
        <p:blipFill>
          <a:blip r:embed="rId8"/>
          <a:srcRect/>
          <a:stretch/>
        </p:blipFill>
        <p:spPr>
          <a:xfrm>
            <a:off x="8651715" y="6130812"/>
            <a:ext cx="2009770" cy="393579"/>
          </a:xfrm>
          <a:prstGeom prst="rect">
            <a:avLst/>
          </a:prstGeom>
        </p:spPr>
      </p:pic>
      <p:pic>
        <p:nvPicPr>
          <p:cNvPr id="11" name="Picture 10" descr="A blue and white logo&#10;&#10;Description automatically generated">
            <a:extLst>
              <a:ext uri="{FF2B5EF4-FFF2-40B4-BE49-F238E27FC236}">
                <a16:creationId xmlns:a16="http://schemas.microsoft.com/office/drawing/2014/main" id="{C8B398AA-68CC-D0A3-0A14-8D80FAAA733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78391" y="6086696"/>
            <a:ext cx="1178477" cy="570767"/>
          </a:xfrm>
          <a:prstGeom prst="rect">
            <a:avLst/>
          </a:prstGeom>
        </p:spPr>
      </p:pic>
    </p:spTree>
    <p:extLst>
      <p:ext uri="{BB962C8B-B14F-4D97-AF65-F5344CB8AC3E}">
        <p14:creationId xmlns:p14="http://schemas.microsoft.com/office/powerpoint/2010/main" val="3779824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DF80C0-9CFA-A15B-B423-9D38836C2091}"/>
              </a:ext>
            </a:extLst>
          </p:cNvPr>
          <p:cNvSpPr txBox="1"/>
          <p:nvPr/>
        </p:nvSpPr>
        <p:spPr>
          <a:xfrm>
            <a:off x="363415" y="6389975"/>
            <a:ext cx="7268308" cy="2462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Times New Roman"/>
              </a:rPr>
              <a:t>Source</a:t>
            </a:r>
            <a:r>
              <a:rPr kumimoji="0" lang="en-GB" sz="1000" b="0" i="0" u="none" strike="noStrike" kern="1200" cap="none" spc="0" normalizeH="0" baseline="0" noProof="0">
                <a:ln>
                  <a:noFill/>
                </a:ln>
                <a:solidFill>
                  <a:prstClr val="black"/>
                </a:solidFill>
                <a:effectLst/>
                <a:uLnTx/>
                <a:uFillTx/>
                <a:latin typeface="Arial"/>
                <a:ea typeface="+mn-ea"/>
                <a:cs typeface="Times New Roman"/>
                <a:sym typeface="Wingdings" panose="05000000000000000000" pitchFamily="2" charset="2"/>
              </a:rPr>
              <a:t>: (1) </a:t>
            </a:r>
            <a:r>
              <a:rPr kumimoji="0" lang="en-GB" sz="1000" b="0" i="0" u="none" strike="noStrike" kern="1200" cap="none" spc="0" normalizeH="0" baseline="0" noProof="0">
                <a:ln>
                  <a:noFill/>
                </a:ln>
                <a:solidFill>
                  <a:prstClr val="black"/>
                </a:solidFill>
                <a:effectLst/>
                <a:uLnTx/>
                <a:uFillTx/>
                <a:latin typeface="Arial"/>
                <a:ea typeface="+mn-ea"/>
                <a:cs typeface="Arial"/>
                <a:hlinkClick r:id="rId3">
                  <a:extLst>
                    <a:ext uri="{A12FA001-AC4F-418D-AE19-62706E023703}">
                      <ahyp:hlinkClr xmlns:ahyp="http://schemas.microsoft.com/office/drawing/2018/hyperlinkcolor" val="tx"/>
                    </a:ext>
                  </a:extLst>
                </a:hlinkClick>
              </a:rPr>
              <a:t>London's Poverty Profile: borough-level poverty 2022 | Trust for London</a:t>
            </a:r>
            <a:r>
              <a:rPr kumimoji="0" lang="en-GB" sz="1000" b="0" i="0" u="none" strike="noStrike" kern="1200" cap="none" spc="0" normalizeH="0" baseline="0" noProof="0">
                <a:ln>
                  <a:noFill/>
                </a:ln>
                <a:solidFill>
                  <a:prstClr val="black"/>
                </a:solidFill>
                <a:effectLst/>
                <a:uLnTx/>
                <a:uFillTx/>
                <a:latin typeface="Arial"/>
                <a:ea typeface="+mn-ea"/>
                <a:cs typeface="Arial"/>
              </a:rPr>
              <a:t>  (2) ONS </a:t>
            </a:r>
          </a:p>
        </p:txBody>
      </p:sp>
      <p:sp>
        <p:nvSpPr>
          <p:cNvPr id="3" name="TextBox 2">
            <a:extLst>
              <a:ext uri="{FF2B5EF4-FFF2-40B4-BE49-F238E27FC236}">
                <a16:creationId xmlns:a16="http://schemas.microsoft.com/office/drawing/2014/main" id="{24346396-AF79-B36F-CFC3-C1DC66C27760}"/>
              </a:ext>
            </a:extLst>
          </p:cNvPr>
          <p:cNvSpPr txBox="1"/>
          <p:nvPr/>
        </p:nvSpPr>
        <p:spPr>
          <a:xfrm>
            <a:off x="363416" y="1644527"/>
            <a:ext cx="6214938" cy="4216539"/>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353D42"/>
                </a:solidFill>
                <a:effectLst/>
                <a:uLnTx/>
                <a:uFillTx/>
                <a:latin typeface="Arial"/>
                <a:ea typeface="+mn-ea"/>
                <a:cs typeface="Arial"/>
              </a:rPr>
              <a:t>Concentrating on the measure of relative poverty and comparing rates before and after housing costs are taken into consideration, the most recent pooled poverty rates for London Boroughs indicate:</a:t>
            </a:r>
            <a:r>
              <a:rPr kumimoji="0" lang="en-GB" sz="1600" b="0" i="0" u="none" strike="noStrike" kern="1200" cap="none" spc="0" normalizeH="0" baseline="30000" noProof="0">
                <a:ln>
                  <a:noFill/>
                </a:ln>
                <a:solidFill>
                  <a:srgbClr val="353D42"/>
                </a:solidFill>
                <a:effectLst/>
                <a:uLnTx/>
                <a:uFillTx/>
                <a:latin typeface="Arial"/>
                <a:ea typeface="+mn-ea"/>
                <a:cs typeface="Arial"/>
              </a:rPr>
              <a:t>1</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353D42"/>
              </a:solidFill>
              <a:effectLst/>
              <a:uLnTx/>
              <a:uFillTx/>
              <a:latin typeface="Arial" panose="020B0604020202020204"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353D42"/>
                </a:solidFill>
                <a:effectLst/>
                <a:uLnTx/>
                <a:uFillTx/>
                <a:latin typeface="Arial"/>
                <a:ea typeface="+mn-ea"/>
                <a:cs typeface="Arial"/>
              </a:rPr>
              <a:t>Westminster has the most dramatic impact of housing costs on its poverty rate, with a 22 percentage point increase after housing costs (AHC) are factored in, while Richmond-upon-Thames sees the smallest change in poverty rate at 4 percentage points.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353D42"/>
              </a:solidFill>
              <a:effectLst/>
              <a:uLnTx/>
              <a:uFillTx/>
              <a:latin typeface="Arial" panose="020B0604020202020204"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353D42"/>
                </a:solidFill>
                <a:effectLst/>
                <a:uLnTx/>
                <a:uFillTx/>
                <a:latin typeface="Arial" panose="020B0604020202020204" pitchFamily="34" charset="0"/>
                <a:ea typeface="+mn-ea"/>
                <a:cs typeface="+mn-cs"/>
              </a:rPr>
              <a:t>Haringey, Newham, Tower Hamlets, and Camden also see a change in the BHC/AHC poverty rate of greater than 20 percentage points.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353D42"/>
              </a:solidFill>
              <a:effectLst/>
              <a:uLnTx/>
              <a:uFillTx/>
              <a:latin typeface="Arial" panose="020B0604020202020204" pitchFamily="34" charset="0"/>
              <a:ea typeface="+mn-ea"/>
              <a:cs typeface="+mn-cs"/>
            </a:endParaRPr>
          </a:p>
          <a:p>
            <a:pPr>
              <a:defRPr/>
            </a:pPr>
            <a:r>
              <a:rPr kumimoji="0" lang="en-GB" sz="1600" b="0" i="0" u="none" strike="noStrike" kern="1200" cap="none" spc="0" normalizeH="0" baseline="0" noProof="0">
                <a:ln>
                  <a:noFill/>
                </a:ln>
                <a:solidFill>
                  <a:srgbClr val="353D42"/>
                </a:solidFill>
                <a:effectLst/>
                <a:uLnTx/>
                <a:uFillTx/>
                <a:latin typeface="Arial"/>
                <a:cs typeface="Arial"/>
              </a:rPr>
              <a:t>*</a:t>
            </a:r>
            <a:r>
              <a:rPr kumimoji="0" lang="en-GB" sz="1200" b="0" i="0" u="none" strike="noStrike" kern="1200" cap="none" spc="0" normalizeH="0" baseline="0" noProof="0">
                <a:ln>
                  <a:noFill/>
                </a:ln>
                <a:solidFill>
                  <a:srgbClr val="353D42"/>
                </a:solidFill>
                <a:effectLst/>
                <a:uLnTx/>
                <a:uFillTx/>
                <a:latin typeface="Arial"/>
                <a:cs typeface="Arial"/>
              </a:rPr>
              <a:t>No data for Kensington and Chelsea, and City of London in Figure 9 due to small sample sizes</a:t>
            </a:r>
            <a:endParaRPr lang="en-GB" sz="1200" b="0" i="0" u="none" strike="noStrike" kern="1200" cap="none" spc="0" normalizeH="0" baseline="0" noProof="0">
              <a:ln>
                <a:noFill/>
              </a:ln>
              <a:solidFill>
                <a:srgbClr val="353D42"/>
              </a:solidFill>
              <a:effectLst/>
              <a:uLnTx/>
              <a:uFillTx/>
              <a:latin typeface="Arial"/>
              <a:cs typeface="Arial"/>
            </a:endParaRPr>
          </a:p>
        </p:txBody>
      </p:sp>
      <p:sp>
        <p:nvSpPr>
          <p:cNvPr id="9" name="Text Placeholder 5">
            <a:extLst>
              <a:ext uri="{FF2B5EF4-FFF2-40B4-BE49-F238E27FC236}">
                <a16:creationId xmlns:a16="http://schemas.microsoft.com/office/drawing/2014/main" id="{E0246F87-EE87-AC36-5B46-198F93BE6A23}"/>
              </a:ext>
            </a:extLst>
          </p:cNvPr>
          <p:cNvSpPr txBox="1">
            <a:spLocks/>
          </p:cNvSpPr>
          <p:nvPr/>
        </p:nvSpPr>
        <p:spPr>
          <a:xfrm>
            <a:off x="7131249" y="1644527"/>
            <a:ext cx="4445233" cy="24622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a:ln>
                  <a:noFill/>
                </a:ln>
                <a:solidFill>
                  <a:srgbClr val="353E43"/>
                </a:solidFill>
                <a:effectLst/>
                <a:uLnTx/>
                <a:uFillTx/>
                <a:latin typeface="Arial"/>
                <a:ea typeface="+mn-ea"/>
                <a:cs typeface="Arial"/>
                <a:sym typeface="Arial"/>
              </a:rPr>
              <a:t>Fig 9. Poverty rate in London Boroughs, before and after housing costs, 2019/20</a:t>
            </a:r>
            <a:r>
              <a:rPr kumimoji="0" lang="en-US" sz="1400" b="1" i="0" u="none" strike="noStrike" kern="1200" cap="none" spc="0" normalizeH="0" baseline="30000" noProof="0">
                <a:ln>
                  <a:noFill/>
                </a:ln>
                <a:solidFill>
                  <a:srgbClr val="353E43"/>
                </a:solidFill>
                <a:effectLst/>
                <a:uLnTx/>
                <a:uFillTx/>
                <a:latin typeface="Arial"/>
                <a:ea typeface="+mn-ea"/>
                <a:cs typeface="Arial"/>
                <a:sym typeface="Arial"/>
              </a:rPr>
              <a:t>2</a:t>
            </a:r>
          </a:p>
        </p:txBody>
      </p:sp>
      <p:grpSp>
        <p:nvGrpSpPr>
          <p:cNvPr id="11" name="Group 10">
            <a:extLst>
              <a:ext uri="{FF2B5EF4-FFF2-40B4-BE49-F238E27FC236}">
                <a16:creationId xmlns:a16="http://schemas.microsoft.com/office/drawing/2014/main" id="{45B6DDCB-76BD-2436-D0CD-EA7468D0B220}"/>
              </a:ext>
            </a:extLst>
          </p:cNvPr>
          <p:cNvGrpSpPr/>
          <p:nvPr/>
        </p:nvGrpSpPr>
        <p:grpSpPr>
          <a:xfrm>
            <a:off x="6826929" y="2129214"/>
            <a:ext cx="4341180" cy="4315786"/>
            <a:chOff x="7300230" y="2596233"/>
            <a:chExt cx="4054309" cy="3918123"/>
          </a:xfrm>
        </p:grpSpPr>
        <p:pic>
          <p:nvPicPr>
            <p:cNvPr id="6" name="Picture 5" descr="A screenshot of a graph&#10;&#10;Description automatically generated">
              <a:extLst>
                <a:ext uri="{FF2B5EF4-FFF2-40B4-BE49-F238E27FC236}">
                  <a16:creationId xmlns:a16="http://schemas.microsoft.com/office/drawing/2014/main" id="{C2040AA6-01E8-0223-6076-45FEEA3AC357}"/>
                </a:ext>
              </a:extLst>
            </p:cNvPr>
            <p:cNvPicPr>
              <a:picLocks noChangeAspect="1"/>
            </p:cNvPicPr>
            <p:nvPr/>
          </p:nvPicPr>
          <p:blipFill rotWithShape="1">
            <a:blip r:embed="rId4">
              <a:extLst>
                <a:ext uri="{28A0092B-C50C-407E-A947-70E740481C1C}">
                  <a14:useLocalDpi xmlns:a14="http://schemas.microsoft.com/office/drawing/2010/main" val="0"/>
                </a:ext>
              </a:extLst>
            </a:blip>
            <a:srcRect t="18894" b="8625"/>
            <a:stretch/>
          </p:blipFill>
          <p:spPr>
            <a:xfrm>
              <a:off x="7300230" y="2596233"/>
              <a:ext cx="4054309" cy="3918123"/>
            </a:xfrm>
            <a:prstGeom prst="rect">
              <a:avLst/>
            </a:prstGeom>
          </p:spPr>
        </p:pic>
        <p:pic>
          <p:nvPicPr>
            <p:cNvPr id="10" name="Picture 9" descr="A screenshot of a graph&#10;&#10;Description automatically generated">
              <a:extLst>
                <a:ext uri="{FF2B5EF4-FFF2-40B4-BE49-F238E27FC236}">
                  <a16:creationId xmlns:a16="http://schemas.microsoft.com/office/drawing/2014/main" id="{59CDAAA4-73CD-F2B2-4FBD-3AEB9434B1F7}"/>
                </a:ext>
              </a:extLst>
            </p:cNvPr>
            <p:cNvPicPr>
              <a:picLocks noChangeAspect="1"/>
            </p:cNvPicPr>
            <p:nvPr/>
          </p:nvPicPr>
          <p:blipFill rotWithShape="1">
            <a:blip r:embed="rId4">
              <a:extLst>
                <a:ext uri="{28A0092B-C50C-407E-A947-70E740481C1C}">
                  <a14:useLocalDpi xmlns:a14="http://schemas.microsoft.com/office/drawing/2010/main" val="0"/>
                </a:ext>
              </a:extLst>
            </a:blip>
            <a:srcRect l="11439" t="95767" r="47618" b="1270"/>
            <a:stretch/>
          </p:blipFill>
          <p:spPr>
            <a:xfrm>
              <a:off x="10071716" y="5563751"/>
              <a:ext cx="1282823" cy="123782"/>
            </a:xfrm>
            <a:prstGeom prst="rect">
              <a:avLst/>
            </a:prstGeom>
          </p:spPr>
        </p:pic>
        <p:pic>
          <p:nvPicPr>
            <p:cNvPr id="8" name="Picture 7" descr="A screenshot of a graph&#10;&#10;Description automatically generated">
              <a:extLst>
                <a:ext uri="{FF2B5EF4-FFF2-40B4-BE49-F238E27FC236}">
                  <a16:creationId xmlns:a16="http://schemas.microsoft.com/office/drawing/2014/main" id="{528D19F3-170C-7651-AA07-93C01D733475}"/>
                </a:ext>
              </a:extLst>
            </p:cNvPr>
            <p:cNvPicPr>
              <a:picLocks noChangeAspect="1"/>
            </p:cNvPicPr>
            <p:nvPr/>
          </p:nvPicPr>
          <p:blipFill rotWithShape="1">
            <a:blip r:embed="rId4">
              <a:extLst>
                <a:ext uri="{28A0092B-C50C-407E-A947-70E740481C1C}">
                  <a14:useLocalDpi xmlns:a14="http://schemas.microsoft.com/office/drawing/2010/main" val="0"/>
                </a:ext>
              </a:extLst>
            </a:blip>
            <a:srcRect l="52146" t="95767" r="9211" b="1270"/>
            <a:stretch/>
          </p:blipFill>
          <p:spPr>
            <a:xfrm>
              <a:off x="10143755" y="5679703"/>
              <a:ext cx="1210784" cy="123782"/>
            </a:xfrm>
            <a:prstGeom prst="rect">
              <a:avLst/>
            </a:prstGeom>
          </p:spPr>
        </p:pic>
      </p:grpSp>
      <p:sp>
        <p:nvSpPr>
          <p:cNvPr id="16" name="Rectangle 15">
            <a:extLst>
              <a:ext uri="{FF2B5EF4-FFF2-40B4-BE49-F238E27FC236}">
                <a16:creationId xmlns:a16="http://schemas.microsoft.com/office/drawing/2014/main" id="{14849CF2-6AD6-27CE-B345-F3499403DB8B}"/>
              </a:ext>
            </a:extLst>
          </p:cNvPr>
          <p:cNvSpPr/>
          <p:nvPr/>
        </p:nvSpPr>
        <p:spPr>
          <a:xfrm>
            <a:off x="8034291" y="6083898"/>
            <a:ext cx="248575" cy="1277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p>
        </p:txBody>
      </p:sp>
      <p:sp>
        <p:nvSpPr>
          <p:cNvPr id="4" name="TextBox 3">
            <a:extLst>
              <a:ext uri="{FF2B5EF4-FFF2-40B4-BE49-F238E27FC236}">
                <a16:creationId xmlns:a16="http://schemas.microsoft.com/office/drawing/2014/main" id="{965848D7-61C4-B72E-C1F5-99438012C703}"/>
              </a:ext>
            </a:extLst>
          </p:cNvPr>
          <p:cNvSpPr txBox="1"/>
          <p:nvPr/>
        </p:nvSpPr>
        <p:spPr>
          <a:xfrm>
            <a:off x="363415" y="463039"/>
            <a:ext cx="11465169" cy="101566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srgbClr val="0082B3"/>
                </a:solidFill>
                <a:effectLst/>
                <a:uLnTx/>
                <a:uFillTx/>
                <a:latin typeface="Arial"/>
                <a:cs typeface="Arial"/>
              </a:rPr>
              <a:t>POVERTY RATES VARY ACROSS LONDON BOROUGHS, AND ARE SIGNIFICANTLY IMPACTED BY HOUSING COSTS</a:t>
            </a:r>
          </a:p>
        </p:txBody>
      </p:sp>
    </p:spTree>
    <p:extLst>
      <p:ext uri="{BB962C8B-B14F-4D97-AF65-F5344CB8AC3E}">
        <p14:creationId xmlns:p14="http://schemas.microsoft.com/office/powerpoint/2010/main" val="2455778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DF80C0-9CFA-A15B-B423-9D38836C2091}"/>
              </a:ext>
            </a:extLst>
          </p:cNvPr>
          <p:cNvSpPr txBox="1"/>
          <p:nvPr/>
        </p:nvSpPr>
        <p:spPr>
          <a:xfrm>
            <a:off x="363414" y="6389975"/>
            <a:ext cx="11620039" cy="46166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cs typeface="Times New Roman"/>
              </a:rPr>
              <a:t>Source</a:t>
            </a:r>
            <a:r>
              <a:rPr kumimoji="0" lang="en-GB" sz="1200" b="0" i="0" u="none" strike="noStrike" kern="1200" cap="none" spc="0" normalizeH="0" baseline="0" noProof="0" dirty="0">
                <a:ln>
                  <a:noFill/>
                </a:ln>
                <a:solidFill>
                  <a:prstClr val="black"/>
                </a:solidFill>
                <a:effectLst/>
                <a:uLnTx/>
                <a:uFillTx/>
                <a:latin typeface="Arial"/>
                <a:cs typeface="Times New Roman"/>
                <a:sym typeface="Wingdings" panose="05000000000000000000" pitchFamily="2" charset="2"/>
              </a:rPr>
              <a:t>: </a:t>
            </a:r>
            <a:r>
              <a:rPr kumimoji="0" lang="en-GB" sz="1200" b="0" i="0" u="none" strike="noStrike" kern="1200" cap="none" spc="0" normalizeH="0" baseline="0" noProof="0" dirty="0">
                <a:ln>
                  <a:noFill/>
                </a:ln>
                <a:solidFill>
                  <a:prstClr val="black"/>
                </a:solidFill>
                <a:effectLst/>
                <a:uLnTx/>
                <a:uFillTx/>
                <a:latin typeface="Arial"/>
                <a:cs typeface="Arial"/>
              </a:rPr>
              <a:t>(1) </a:t>
            </a:r>
            <a:r>
              <a:rPr kumimoji="0" lang="en-GB" sz="1200" b="0" i="0" u="none" strike="noStrike" kern="1200" cap="none" spc="0" normalizeH="0" baseline="0" noProof="0" dirty="0">
                <a:ln>
                  <a:noFill/>
                </a:ln>
                <a:solidFill>
                  <a:schemeClr val="bg1">
                    <a:lumMod val="50000"/>
                  </a:schemeClr>
                </a:solidFill>
                <a:effectLst/>
                <a:uLnTx/>
                <a:uFillTx/>
                <a:latin typeface="Arial"/>
                <a:cs typeface="Arial"/>
                <a:hlinkClick r:id="rId3">
                  <a:extLst>
                    <a:ext uri="{A12FA001-AC4F-418D-AE19-62706E023703}">
                      <ahyp:hlinkClr xmlns:ahyp="http://schemas.microsoft.com/office/drawing/2018/hyperlinkcolor" val="tx"/>
                    </a:ext>
                  </a:extLst>
                </a:hlinkClick>
              </a:rPr>
              <a:t>Inequalities in persistent poverty - The Health Foundation</a:t>
            </a:r>
            <a:r>
              <a:rPr kumimoji="0" lang="en-GB" sz="1200" b="0" i="0" u="none" strike="noStrike" kern="1200" cap="none" spc="0" normalizeH="0" baseline="0" noProof="0" dirty="0">
                <a:ln>
                  <a:noFill/>
                </a:ln>
                <a:solidFill>
                  <a:schemeClr val="bg1">
                    <a:lumMod val="50000"/>
                  </a:schemeClr>
                </a:solidFill>
                <a:effectLst/>
                <a:uLnTx/>
                <a:uFillTx/>
                <a:latin typeface="Arial"/>
                <a:cs typeface="Arial"/>
              </a:rPr>
              <a:t>, (2) </a:t>
            </a:r>
            <a:r>
              <a:rPr kumimoji="0" lang="en-GB" sz="1200" b="0" i="0" u="none" strike="noStrike" kern="1200" cap="none" spc="0" normalizeH="0" baseline="0" noProof="0" dirty="0">
                <a:ln>
                  <a:noFill/>
                </a:ln>
                <a:solidFill>
                  <a:schemeClr val="bg1">
                    <a:lumMod val="50000"/>
                  </a:schemeClr>
                </a:solidFill>
                <a:effectLst/>
                <a:uLnTx/>
                <a:uFillTx/>
                <a:latin typeface="Arial"/>
                <a:cs typeface="Arial"/>
                <a:hlinkClick r:id="rId4">
                  <a:extLst>
                    <a:ext uri="{A12FA001-AC4F-418D-AE19-62706E023703}">
                      <ahyp:hlinkClr xmlns:ahyp="http://schemas.microsoft.com/office/drawing/2018/hyperlinkcolor" val="tx"/>
                    </a:ext>
                  </a:extLst>
                </a:hlinkClick>
              </a:rPr>
              <a:t>Economic Fairness – Persistent Poverty – London Datastore</a:t>
            </a:r>
            <a:r>
              <a:rPr kumimoji="0" lang="en-GB" sz="1200" b="0" i="0" u="none" strike="noStrike" kern="1200" cap="none" spc="0" normalizeH="0" baseline="0" noProof="0" dirty="0">
                <a:ln>
                  <a:noFill/>
                </a:ln>
                <a:solidFill>
                  <a:schemeClr val="bg1">
                    <a:lumMod val="50000"/>
                  </a:schemeClr>
                </a:solidFill>
                <a:effectLst/>
                <a:uLnTx/>
                <a:uFillTx/>
                <a:latin typeface="Arial"/>
                <a:cs typeface="Arial"/>
              </a:rPr>
              <a:t>, (3) </a:t>
            </a:r>
            <a:r>
              <a:rPr kumimoji="0" lang="en-GB" sz="1200" b="0" i="0" u="none" strike="noStrike" kern="1200" cap="none" spc="0" normalizeH="0" baseline="0" noProof="0" dirty="0">
                <a:ln>
                  <a:noFill/>
                </a:ln>
                <a:solidFill>
                  <a:schemeClr val="bg1">
                    <a:lumMod val="50000"/>
                  </a:schemeClr>
                </a:solidFill>
                <a:effectLst/>
                <a:uLnTx/>
                <a:uFillTx/>
                <a:latin typeface="Arial"/>
                <a:cs typeface="Arial"/>
                <a:hlinkClick r:id="rId5">
                  <a:extLst>
                    <a:ext uri="{A12FA001-AC4F-418D-AE19-62706E023703}">
                      <ahyp:hlinkClr xmlns:ahyp="http://schemas.microsoft.com/office/drawing/2018/hyperlinkcolor" val="tx"/>
                    </a:ext>
                  </a:extLst>
                </a:hlinkClick>
              </a:rPr>
              <a:t>Destitution in the UK 2023 | Joseph Rowntree Foundation (jrf.org.uk)</a:t>
            </a:r>
            <a:endParaRPr lang="en-GB" sz="1200" b="0" i="0" u="none" strike="noStrike" kern="1200" cap="none" spc="0" normalizeH="0" baseline="0" noProof="0" dirty="0">
              <a:ln>
                <a:noFill/>
              </a:ln>
              <a:solidFill>
                <a:schemeClr val="bg1">
                  <a:lumMod val="50000"/>
                </a:schemeClr>
              </a:solidFill>
              <a:effectLst/>
              <a:uLnTx/>
              <a:uFillTx/>
              <a:latin typeface="Arial"/>
              <a:cs typeface="Arial"/>
            </a:endParaRPr>
          </a:p>
        </p:txBody>
      </p:sp>
      <p:pic>
        <p:nvPicPr>
          <p:cNvPr id="9" name="Picture 8">
            <a:extLst>
              <a:ext uri="{FF2B5EF4-FFF2-40B4-BE49-F238E27FC236}">
                <a16:creationId xmlns:a16="http://schemas.microsoft.com/office/drawing/2014/main" id="{2B5351C7-DBA4-B9D1-3EFF-05052E0362A3}"/>
              </a:ext>
            </a:extLst>
          </p:cNvPr>
          <p:cNvPicPr>
            <a:picLocks noChangeAspect="1"/>
          </p:cNvPicPr>
          <p:nvPr/>
        </p:nvPicPr>
        <p:blipFill rotWithShape="1">
          <a:blip r:embed="rId6"/>
          <a:srcRect l="30326" t="41119" r="34587" b="20950"/>
          <a:stretch/>
        </p:blipFill>
        <p:spPr>
          <a:xfrm>
            <a:off x="6898161" y="2504648"/>
            <a:ext cx="4930423" cy="3719073"/>
          </a:xfrm>
          <a:prstGeom prst="rect">
            <a:avLst/>
          </a:prstGeom>
        </p:spPr>
      </p:pic>
      <p:sp>
        <p:nvSpPr>
          <p:cNvPr id="4" name="TextBox 3">
            <a:extLst>
              <a:ext uri="{FF2B5EF4-FFF2-40B4-BE49-F238E27FC236}">
                <a16:creationId xmlns:a16="http://schemas.microsoft.com/office/drawing/2014/main" id="{4787590A-0523-067E-DCA9-A22576634824}"/>
              </a:ext>
            </a:extLst>
          </p:cNvPr>
          <p:cNvSpPr txBox="1"/>
          <p:nvPr/>
        </p:nvSpPr>
        <p:spPr>
          <a:xfrm>
            <a:off x="7013360" y="1658025"/>
            <a:ext cx="477608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Figure 10: Destitution rates estimated from secondary indicators, by region or country and by analytical subgroup % of households, weekly basis, 2022</a:t>
            </a:r>
          </a:p>
        </p:txBody>
      </p:sp>
      <p:sp>
        <p:nvSpPr>
          <p:cNvPr id="6" name="Rectangle 5">
            <a:extLst>
              <a:ext uri="{FF2B5EF4-FFF2-40B4-BE49-F238E27FC236}">
                <a16:creationId xmlns:a16="http://schemas.microsoft.com/office/drawing/2014/main" id="{CF074452-1985-1278-222B-112C79A07B6F}"/>
              </a:ext>
            </a:extLst>
          </p:cNvPr>
          <p:cNvSpPr/>
          <p:nvPr/>
        </p:nvSpPr>
        <p:spPr>
          <a:xfrm>
            <a:off x="9357184" y="5647565"/>
            <a:ext cx="932035" cy="1317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ysClr val="windowText" lastClr="000000"/>
                </a:solidFill>
                <a:effectLst/>
                <a:uLnTx/>
                <a:uFillTx/>
                <a:latin typeface="Calibri" panose="020F0502020204030204"/>
                <a:ea typeface="+mn-ea"/>
                <a:cs typeface="+mn-cs"/>
              </a:rPr>
              <a:t>Destitution rate</a:t>
            </a:r>
          </a:p>
        </p:txBody>
      </p:sp>
      <p:sp>
        <p:nvSpPr>
          <p:cNvPr id="5" name="TextBox 4">
            <a:extLst>
              <a:ext uri="{FF2B5EF4-FFF2-40B4-BE49-F238E27FC236}">
                <a16:creationId xmlns:a16="http://schemas.microsoft.com/office/drawing/2014/main" id="{199FE357-1D24-073D-0FE9-DC90EFC5DD38}"/>
              </a:ext>
            </a:extLst>
          </p:cNvPr>
          <p:cNvSpPr txBox="1"/>
          <p:nvPr/>
        </p:nvSpPr>
        <p:spPr>
          <a:xfrm>
            <a:off x="402554" y="1749462"/>
            <a:ext cx="6495607" cy="4293483"/>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353D42"/>
                </a:solidFill>
                <a:effectLst/>
                <a:uLnTx/>
                <a:uFillTx/>
                <a:latin typeface="Arial"/>
                <a:cs typeface="Arial"/>
              </a:rPr>
              <a:t>Persistent poverty refers to being in poverty in the current year and at least two of the three preceding years. It is a particularly important issue for health, because prolonged periods of poverty have cumulative effects.</a:t>
            </a:r>
            <a:r>
              <a:rPr lang="en-GB" sz="1400" baseline="30000">
                <a:solidFill>
                  <a:srgbClr val="353D42"/>
                </a:solidFill>
                <a:latin typeface="Arial"/>
                <a:cs typeface="Arial"/>
              </a:rPr>
              <a:t>1</a:t>
            </a:r>
            <a:endParaRPr lang="en-US" sz="1600"/>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353D42"/>
                </a:solidFill>
                <a:effectLst/>
                <a:uLnTx/>
                <a:uFillTx/>
                <a:latin typeface="Arial"/>
                <a:cs typeface="Arial"/>
              </a:rPr>
              <a:t>Around one in seven (14%) of all Londoners live in households in persistent poverty (after housing costs), which is higher than the UK at 12%.</a:t>
            </a:r>
            <a:r>
              <a:rPr lang="en-GB" sz="1400" baseline="30000">
                <a:solidFill>
                  <a:srgbClr val="353D42"/>
                </a:solidFill>
                <a:latin typeface="Arial"/>
                <a:cs typeface="Arial"/>
              </a:rPr>
              <a:t>2</a:t>
            </a:r>
            <a:endParaRPr lang="en-GB" sz="1400" b="0" i="0" u="none" strike="noStrike" kern="1200" cap="none" spc="0" normalizeH="0" baseline="30000" noProof="0">
              <a:ln>
                <a:noFill/>
              </a:ln>
              <a:solidFill>
                <a:srgbClr val="353D42"/>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000" b="0" i="0" u="none" strike="noStrike" kern="1200" cap="none" spc="0" normalizeH="0" baseline="0" noProof="0">
              <a:ln>
                <a:noFill/>
              </a:ln>
              <a:solidFill>
                <a:srgbClr val="353D42"/>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353D42"/>
                </a:solidFill>
                <a:effectLst/>
                <a:uLnTx/>
                <a:uFillTx/>
                <a:latin typeface="Arial"/>
                <a:cs typeface="Arial"/>
              </a:rPr>
              <a:t>The Joseph Rowntree Foundation (JRF) has investigated the scale of destitution, which is where people cannot afford to meet their most basic physical needs to stay warm, dry, clean and fed. This most extreme form of material hardship impacts on heath, mental health and people’s prospects.</a:t>
            </a:r>
            <a:r>
              <a:rPr lang="en-GB" sz="1400" baseline="30000">
                <a:solidFill>
                  <a:srgbClr val="353D42"/>
                </a:solidFill>
                <a:latin typeface="Arial"/>
                <a:cs typeface="Arial"/>
              </a:rPr>
              <a:t>3</a:t>
            </a:r>
            <a:endParaRPr lang="en-GB" sz="1400" b="0" i="0" u="none" strike="noStrike" kern="1200" cap="none" spc="0" normalizeH="0" baseline="30000" noProof="0">
              <a:ln>
                <a:noFill/>
              </a:ln>
              <a:solidFill>
                <a:srgbClr val="353D42"/>
              </a:solidFill>
              <a:effectLst/>
              <a:uLnTx/>
              <a:uFillTx/>
              <a:latin typeface="Arial"/>
              <a:cs typeface="Arial"/>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353D42"/>
                </a:solidFill>
                <a:effectLst/>
                <a:uLnTx/>
                <a:uFillTx/>
                <a:latin typeface="Arial"/>
                <a:cs typeface="Arial"/>
              </a:rPr>
              <a:t>London had the highest overall destitution score in 2022, replacing the North East as the region with the highest destitution rates since 2019.</a:t>
            </a:r>
          </a:p>
          <a:p>
            <a:pPr marL="742950" lvl="1" indent="-285750">
              <a:spcAft>
                <a:spcPts val="600"/>
              </a:spcAft>
              <a:buFont typeface="Arial" panose="020B0604020202020204" pitchFamily="34" charset="0"/>
              <a:buChar char="•"/>
              <a:defRPr/>
            </a:pPr>
            <a:r>
              <a:rPr lang="en-GB" sz="1400">
                <a:solidFill>
                  <a:srgbClr val="353D42"/>
                </a:solidFill>
                <a:latin typeface="Arial"/>
                <a:cs typeface="Arial"/>
              </a:rPr>
              <a:t>JRF found that migrants are disproportionately affected by destitution and given the higher levels of migrant population in London compared to the UK as a whole, this has contributed to the higher levels of destitution seen in London, along with high levels of UK-other categories in the capital’s diverse population.</a:t>
            </a:r>
          </a:p>
        </p:txBody>
      </p:sp>
      <p:sp>
        <p:nvSpPr>
          <p:cNvPr id="8" name="TextBox 7">
            <a:extLst>
              <a:ext uri="{FF2B5EF4-FFF2-40B4-BE49-F238E27FC236}">
                <a16:creationId xmlns:a16="http://schemas.microsoft.com/office/drawing/2014/main" id="{6B892B2C-2AD7-6419-08C4-4717740D1F5E}"/>
              </a:ext>
            </a:extLst>
          </p:cNvPr>
          <p:cNvSpPr txBox="1"/>
          <p:nvPr/>
        </p:nvSpPr>
        <p:spPr>
          <a:xfrm>
            <a:off x="363415" y="484840"/>
            <a:ext cx="11465169" cy="101566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srgbClr val="0082B3"/>
                </a:solidFill>
                <a:effectLst/>
                <a:uLnTx/>
                <a:uFillTx/>
                <a:latin typeface="Arial"/>
                <a:cs typeface="Arial"/>
              </a:rPr>
              <a:t>LONDONERS EXPERIENCE HIGHER </a:t>
            </a:r>
            <a:r>
              <a:rPr lang="en-GB" sz="3000" b="1">
                <a:solidFill>
                  <a:srgbClr val="0082B3"/>
                </a:solidFill>
                <a:latin typeface="Arial"/>
                <a:cs typeface="Arial"/>
              </a:rPr>
              <a:t>RATES OF PERSISTENT</a:t>
            </a:r>
            <a:r>
              <a:rPr kumimoji="0" lang="en-GB" sz="3000" b="1" i="0" u="none" strike="noStrike" kern="1200" cap="none" spc="0" normalizeH="0" baseline="0" noProof="0">
                <a:ln>
                  <a:noFill/>
                </a:ln>
                <a:solidFill>
                  <a:srgbClr val="0082B3"/>
                </a:solidFill>
                <a:effectLst/>
                <a:uLnTx/>
                <a:uFillTx/>
                <a:latin typeface="Arial"/>
                <a:cs typeface="Arial"/>
              </a:rPr>
              <a:t> POVERTY AND DESTITUTION COMPARED TO THE UK</a:t>
            </a:r>
          </a:p>
        </p:txBody>
      </p:sp>
    </p:spTree>
    <p:extLst>
      <p:ext uri="{BB962C8B-B14F-4D97-AF65-F5344CB8AC3E}">
        <p14:creationId xmlns:p14="http://schemas.microsoft.com/office/powerpoint/2010/main" val="345402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9CA506-8C9A-5BFB-CD32-995E20CC9ACB}"/>
              </a:ext>
            </a:extLst>
          </p:cNvPr>
          <p:cNvSpPr txBox="1"/>
          <p:nvPr/>
        </p:nvSpPr>
        <p:spPr>
          <a:xfrm>
            <a:off x="363414" y="6389975"/>
            <a:ext cx="11636350" cy="2462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Times New Roman"/>
              </a:rPr>
              <a:t>Source: (1) </a:t>
            </a:r>
            <a:r>
              <a:rPr kumimoji="0" lang="en-GB" sz="1000" b="0" i="0" u="none" strike="noStrike" kern="1200" cap="none" spc="0" normalizeH="0" baseline="0" noProof="0">
                <a:ln>
                  <a:noFill/>
                </a:ln>
                <a:solidFill>
                  <a:prstClr val="black"/>
                </a:solidFill>
                <a:effectLst/>
                <a:uLnTx/>
                <a:uFillTx/>
                <a:latin typeface="Arial"/>
                <a:ea typeface="+mn-ea"/>
                <a:cs typeface="Arial"/>
                <a:hlinkClick r:id="rId3">
                  <a:extLst>
                    <a:ext uri="{A12FA001-AC4F-418D-AE19-62706E023703}">
                      <ahyp:hlinkClr xmlns:ahyp="http://schemas.microsoft.com/office/drawing/2018/hyperlinkcolor" val="tx"/>
                    </a:ext>
                  </a:extLst>
                </a:hlinkClick>
              </a:rPr>
              <a:t>Economic Fairness – Population in Poverty – London Datastore</a:t>
            </a:r>
            <a:endParaRPr kumimoji="0" lang="en-GB" sz="1000" b="0" i="0" u="none" strike="noStrike" kern="1200" cap="none" spc="0" normalizeH="0" baseline="0" noProof="0">
              <a:ln>
                <a:noFill/>
              </a:ln>
              <a:solidFill>
                <a:prstClr val="black"/>
              </a:solidFill>
              <a:effectLst/>
              <a:uLnTx/>
              <a:uFillTx/>
              <a:latin typeface="Arial"/>
              <a:ea typeface="+mn-ea"/>
              <a:cs typeface="Arial"/>
            </a:endParaRPr>
          </a:p>
        </p:txBody>
      </p:sp>
      <p:sp>
        <p:nvSpPr>
          <p:cNvPr id="10" name="TextBox 9">
            <a:extLst>
              <a:ext uri="{FF2B5EF4-FFF2-40B4-BE49-F238E27FC236}">
                <a16:creationId xmlns:a16="http://schemas.microsoft.com/office/drawing/2014/main" id="{487EB1BE-CAB0-B116-921D-4F442A523DF4}"/>
              </a:ext>
            </a:extLst>
          </p:cNvPr>
          <p:cNvSpPr txBox="1"/>
          <p:nvPr/>
        </p:nvSpPr>
        <p:spPr>
          <a:xfrm>
            <a:off x="5177464" y="1987045"/>
            <a:ext cx="69861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en-US" sz="1400" b="1" i="0" u="none" strike="noStrike" kern="1200" cap="none" spc="0" normalizeH="0" baseline="0" noProof="0" dirty="0">
                <a:ln>
                  <a:noFill/>
                </a:ln>
                <a:solidFill>
                  <a:prstClr val="black"/>
                </a:solidFill>
                <a:effectLst/>
                <a:uLnTx/>
                <a:uFillTx/>
                <a:latin typeface="Arial"/>
                <a:cs typeface="Arial"/>
              </a:rPr>
              <a:t>Fig 11: Percentage of households with income below 60% median in London and the UK, 1994-2023, before (left) and after (right) housing costs</a:t>
            </a:r>
            <a:r>
              <a:rPr lang="en-US" sz="1400" b="1" dirty="0">
                <a:solidFill>
                  <a:prstClr val="black"/>
                </a:solidFill>
                <a:latin typeface="Arial"/>
                <a:cs typeface="Arial"/>
              </a:rPr>
              <a:t> (%)</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02CE9F2D-C4A5-0A77-34C1-CFE178ED44D8}"/>
              </a:ext>
            </a:extLst>
          </p:cNvPr>
          <p:cNvSpPr txBox="1"/>
          <p:nvPr/>
        </p:nvSpPr>
        <p:spPr>
          <a:xfrm>
            <a:off x="363415" y="501464"/>
            <a:ext cx="11465169" cy="147732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srgbClr val="0082B3"/>
                </a:solidFill>
                <a:effectLst/>
                <a:uLnTx/>
                <a:uFillTx/>
                <a:latin typeface="Arial"/>
                <a:cs typeface="Arial"/>
              </a:rPr>
              <a:t>RELATIVE POVERTY RATES AFTER HOUSING COSTS IN LONDON HAVE BEEN CONSISTENTLY HIGHER THAN THE UK RATE IN RECENT YEARS</a:t>
            </a:r>
          </a:p>
        </p:txBody>
      </p:sp>
      <p:sp>
        <p:nvSpPr>
          <p:cNvPr id="5" name="TextBox 4">
            <a:extLst>
              <a:ext uri="{FF2B5EF4-FFF2-40B4-BE49-F238E27FC236}">
                <a16:creationId xmlns:a16="http://schemas.microsoft.com/office/drawing/2014/main" id="{4B20366E-C2CD-5F36-84ED-1052F1C8DF7D}"/>
              </a:ext>
            </a:extLst>
          </p:cNvPr>
          <p:cNvSpPr txBox="1"/>
          <p:nvPr/>
        </p:nvSpPr>
        <p:spPr>
          <a:xfrm>
            <a:off x="363414" y="2121725"/>
            <a:ext cx="4803390" cy="421653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Latest figures, which goes up to 2020/21-2022/23, show that overall, relative poverty rates (AHC) in London have been fairly stable and consistently higher than in the national average for at least the last two decades.</a:t>
            </a:r>
            <a:r>
              <a:rPr kumimoji="0" lang="en-GB" sz="1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Relative poverty rates before housing costs (BHC) over the last 20 years have been more similar between London and the national average - this shows that housing costs are a significant driver of poverty in London.</a:t>
            </a:r>
            <a:r>
              <a:rPr kumimoji="0" lang="en-GB" sz="1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Relative poverty rates (AHC) in London have technically fallen</a:t>
            </a:r>
            <a:r>
              <a:rPr kumimoji="0" lang="en-GB" sz="1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 recent years,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however there are uncertainties associated with recent data due to reduced response rates following the pandemic and this data will not fully reflect the most recent impact of the cost of living crisis.</a:t>
            </a:r>
            <a:r>
              <a:rPr kumimoji="0" lang="en-GB" sz="1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78AB98ED-1A30-E9FD-FF83-809B11297179}"/>
              </a:ext>
            </a:extLst>
          </p:cNvPr>
          <p:cNvPicPr>
            <a:picLocks noChangeAspect="1"/>
          </p:cNvPicPr>
          <p:nvPr/>
        </p:nvPicPr>
        <p:blipFill rotWithShape="1">
          <a:blip r:embed="rId4"/>
          <a:srcRect l="30773" t="10556" r="21574" b="22923"/>
          <a:stretch/>
        </p:blipFill>
        <p:spPr>
          <a:xfrm>
            <a:off x="5379847" y="2923965"/>
            <a:ext cx="3235176" cy="3010670"/>
          </a:xfrm>
          <a:prstGeom prst="rect">
            <a:avLst/>
          </a:prstGeom>
        </p:spPr>
      </p:pic>
      <p:pic>
        <p:nvPicPr>
          <p:cNvPr id="6" name="Picture 5">
            <a:extLst>
              <a:ext uri="{FF2B5EF4-FFF2-40B4-BE49-F238E27FC236}">
                <a16:creationId xmlns:a16="http://schemas.microsoft.com/office/drawing/2014/main" id="{B4E0CFD1-4249-2FF2-1F24-44517A2DF3BD}"/>
              </a:ext>
            </a:extLst>
          </p:cNvPr>
          <p:cNvPicPr>
            <a:picLocks noChangeAspect="1"/>
          </p:cNvPicPr>
          <p:nvPr/>
        </p:nvPicPr>
        <p:blipFill>
          <a:blip r:embed="rId5"/>
          <a:stretch>
            <a:fillRect/>
          </a:stretch>
        </p:blipFill>
        <p:spPr>
          <a:xfrm>
            <a:off x="8621211" y="2898119"/>
            <a:ext cx="3301967" cy="2960384"/>
          </a:xfrm>
          <a:prstGeom prst="rect">
            <a:avLst/>
          </a:prstGeom>
        </p:spPr>
      </p:pic>
    </p:spTree>
    <p:extLst>
      <p:ext uri="{BB962C8B-B14F-4D97-AF65-F5344CB8AC3E}">
        <p14:creationId xmlns:p14="http://schemas.microsoft.com/office/powerpoint/2010/main" val="2922632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740181-748A-0A44-75F4-A47A64EDEC56}"/>
              </a:ext>
            </a:extLst>
          </p:cNvPr>
          <p:cNvSpPr txBox="1"/>
          <p:nvPr/>
        </p:nvSpPr>
        <p:spPr>
          <a:xfrm>
            <a:off x="363414" y="6389975"/>
            <a:ext cx="11488617"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Times New Roman"/>
              </a:rPr>
              <a:t>Source: (1) </a:t>
            </a:r>
            <a:r>
              <a:rPr kumimoji="0" lang="en-GB" sz="1000" b="0" i="0" u="none" strike="noStrike" kern="1200" cap="none" spc="0" normalizeH="0" baseline="0" noProof="0">
                <a:ln>
                  <a:noFill/>
                </a:ln>
                <a:solidFill>
                  <a:prstClr val="black"/>
                </a:solidFill>
                <a:effectLst/>
                <a:uLnTx/>
                <a:uFillTx/>
                <a:latin typeface="Arial"/>
                <a:ea typeface="+mn-ea"/>
                <a:cs typeface="Arial"/>
                <a:hlinkClick r:id="rId3">
                  <a:extLst>
                    <a:ext uri="{A12FA001-AC4F-418D-AE19-62706E023703}">
                      <ahyp:hlinkClr xmlns:ahyp="http://schemas.microsoft.com/office/drawing/2018/hyperlinkcolor" val="tx"/>
                    </a:ext>
                  </a:extLst>
                </a:hlinkClick>
              </a:rPr>
              <a:t>Economic Fairness – Population in Poverty – London Datastore</a:t>
            </a:r>
            <a:r>
              <a:rPr kumimoji="0" lang="en-GB" sz="1000" b="0" i="0" u="none" strike="noStrike" kern="1200" cap="none" spc="0" normalizeH="0" baseline="0" noProof="0">
                <a:ln>
                  <a:noFill/>
                </a:ln>
                <a:solidFill>
                  <a:prstClr val="black"/>
                </a:solidFill>
                <a:effectLst/>
                <a:uLnTx/>
                <a:uFillTx/>
                <a:latin typeface="Arial"/>
                <a:ea typeface="+mn-ea"/>
                <a:cs typeface="Arial"/>
              </a:rPr>
              <a:t>, (2) </a:t>
            </a:r>
            <a:r>
              <a:rPr kumimoji="0" lang="en-GB" sz="1000" b="0" i="0" u="none" strike="noStrike" kern="1200" cap="none" spc="0" normalizeH="0" baseline="0" noProof="0">
                <a:ln>
                  <a:noFill/>
                </a:ln>
                <a:solidFill>
                  <a:prstClr val="black"/>
                </a:solidFill>
                <a:effectLst/>
                <a:uLnTx/>
                <a:uFillTx/>
                <a:latin typeface="Arial"/>
                <a:ea typeface="+mn-ea"/>
                <a:cs typeface="Arial"/>
                <a:hlinkClick r:id="rId4">
                  <a:extLst>
                    <a:ext uri="{A12FA001-AC4F-418D-AE19-62706E023703}">
                      <ahyp:hlinkClr xmlns:ahyp="http://schemas.microsoft.com/office/drawing/2018/hyperlinkcolor" val="tx"/>
                    </a:ext>
                  </a:extLst>
                </a:hlinkClick>
              </a:rPr>
              <a:t>Work &amp; Worklessness, London Unemployment - Trust For London | Trust for London</a:t>
            </a:r>
            <a:r>
              <a:rPr kumimoji="0" lang="en-GB" sz="1000" b="0" i="0" u="none" strike="noStrike" kern="1200" cap="none" spc="0" normalizeH="0" baseline="0" noProof="0">
                <a:ln>
                  <a:noFill/>
                </a:ln>
                <a:solidFill>
                  <a:prstClr val="black"/>
                </a:solidFill>
                <a:effectLst/>
                <a:uLnTx/>
                <a:uFillTx/>
                <a:latin typeface="Arial"/>
                <a:ea typeface="+mn-ea"/>
                <a:cs typeface="Arial"/>
              </a:rPr>
              <a:t>, (3) </a:t>
            </a:r>
            <a:r>
              <a:rPr kumimoji="0" lang="en-GB" sz="1000" b="0" i="0" u="none" strike="noStrike" kern="1200" cap="none" spc="0" normalizeH="0" baseline="0" noProof="0">
                <a:ln>
                  <a:noFill/>
                </a:ln>
                <a:solidFill>
                  <a:prstClr val="black"/>
                </a:solidFill>
                <a:effectLst/>
                <a:uLnTx/>
                <a:uFillTx/>
                <a:latin typeface="Arial"/>
                <a:ea typeface="+mn-ea"/>
                <a:cs typeface="Arial"/>
                <a:hlinkClick r:id="rId5">
                  <a:extLst>
                    <a:ext uri="{A12FA001-AC4F-418D-AE19-62706E023703}">
                      <ahyp:hlinkClr xmlns:ahyp="http://schemas.microsoft.com/office/drawing/2018/hyperlinkcolor" val="tx"/>
                    </a:ext>
                  </a:extLst>
                </a:hlinkClick>
              </a:rPr>
              <a:t>Economic Fairness – Childcare Costs – London Datastore</a:t>
            </a:r>
            <a:r>
              <a:rPr kumimoji="0" lang="en-GB" sz="1000" b="0" i="0" u="none" strike="noStrike" kern="1200" cap="none" spc="0" normalizeH="0" baseline="0" noProof="0">
                <a:ln>
                  <a:noFill/>
                </a:ln>
                <a:solidFill>
                  <a:prstClr val="black"/>
                </a:solidFill>
                <a:effectLst/>
                <a:uLnTx/>
                <a:uFillTx/>
                <a:latin typeface="Arial"/>
                <a:ea typeface="+mn-ea"/>
                <a:cs typeface="Arial"/>
              </a:rPr>
              <a:t>, (4) </a:t>
            </a:r>
            <a:r>
              <a:rPr kumimoji="0" lang="en-GB" sz="1000" b="0" i="0" u="none" strike="noStrike" kern="1200" cap="none" spc="0" normalizeH="0" baseline="0" noProof="0">
                <a:ln>
                  <a:noFill/>
                </a:ln>
                <a:solidFill>
                  <a:prstClr val="black"/>
                </a:solidFill>
                <a:effectLst/>
                <a:uLnTx/>
                <a:uFillTx/>
                <a:latin typeface="Arial"/>
                <a:ea typeface="+mn-ea"/>
                <a:cs typeface="Arial"/>
                <a:hlinkClick r:id="rId6">
                  <a:extLst>
                    <a:ext uri="{A12FA001-AC4F-418D-AE19-62706E023703}">
                      <ahyp:hlinkClr xmlns:ahyp="http://schemas.microsoft.com/office/drawing/2018/hyperlinkcolor" val="tx"/>
                    </a:ext>
                  </a:extLst>
                </a:hlinkClick>
              </a:rPr>
              <a:t>Impacts of rising cost of living on London - London Datastore</a:t>
            </a:r>
            <a:endParaRPr kumimoji="0" lang="en-GB" sz="1000" b="0" i="0" u="none" strike="noStrike" kern="1200" cap="none" spc="0" normalizeH="0" baseline="0" noProof="0">
              <a:ln>
                <a:noFill/>
              </a:ln>
              <a:solidFill>
                <a:prstClr val="black"/>
              </a:solidFill>
              <a:effectLst/>
              <a:uLnTx/>
              <a:uFillTx/>
              <a:latin typeface="Arial"/>
              <a:ea typeface="+mn-ea"/>
              <a:cs typeface="Arial"/>
            </a:endParaRPr>
          </a:p>
        </p:txBody>
      </p:sp>
      <p:sp>
        <p:nvSpPr>
          <p:cNvPr id="8" name="TextBox 7">
            <a:extLst>
              <a:ext uri="{FF2B5EF4-FFF2-40B4-BE49-F238E27FC236}">
                <a16:creationId xmlns:a16="http://schemas.microsoft.com/office/drawing/2014/main" id="{21B0C0F9-F096-A2D6-38BD-B3B6D06B54F5}"/>
              </a:ext>
            </a:extLst>
          </p:cNvPr>
          <p:cNvSpPr txBox="1"/>
          <p:nvPr/>
        </p:nvSpPr>
        <p:spPr>
          <a:xfrm>
            <a:off x="6475122" y="1633870"/>
            <a:ext cx="537690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Figure 12: Percentage of households with income below 60% median in London, 1994-2022, before and after housing costs </a:t>
            </a:r>
          </a:p>
        </p:txBody>
      </p:sp>
      <p:sp>
        <p:nvSpPr>
          <p:cNvPr id="4" name="TextBox 3">
            <a:extLst>
              <a:ext uri="{FF2B5EF4-FFF2-40B4-BE49-F238E27FC236}">
                <a16:creationId xmlns:a16="http://schemas.microsoft.com/office/drawing/2014/main" id="{0D077C89-F593-4A2A-23F9-4ABDA85DF544}"/>
              </a:ext>
            </a:extLst>
          </p:cNvPr>
          <p:cNvSpPr txBox="1"/>
          <p:nvPr/>
        </p:nvSpPr>
        <p:spPr>
          <a:xfrm>
            <a:off x="339969" y="1651069"/>
            <a:ext cx="5972054" cy="452431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Housing costs: </a:t>
            </a: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 London, poverty rates almost double when housing costs are accounted for showing that housing costs are a significant driver of poverty.</a:t>
            </a:r>
            <a:r>
              <a:rPr kumimoji="0" lang="en-GB" sz="1600" b="0" i="0" u="none" strike="noStrike" kern="1200" cap="none" spc="0" normalizeH="0" baseline="30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 work poverty: </a:t>
            </a: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proportion of people (aged 16 and over) in poverty who are working appears to be higher in London than it is in the rest of England</a:t>
            </a:r>
            <a:r>
              <a:rPr kumimoji="0" lang="en-GB" sz="1600" b="0" i="0" u="none" strike="noStrike" kern="1200" cap="none" spc="0" normalizeH="0" baseline="30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GB" sz="1600" b="0" i="0" u="none" strike="noStrike" kern="1200" cap="none" spc="0" normalizeH="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This may be being driven by reductions in benefits available to low-income families, increasing housing costs, and being unable to work the number of hours desired</a:t>
            </a:r>
            <a:r>
              <a:rPr kumimoji="0" lang="en-GB" sz="1600" b="0" i="0" u="none" strike="noStrike" kern="1200" cap="none" spc="0" normalizeH="0" baseline="30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3</a:t>
            </a:r>
            <a:r>
              <a:rPr kumimoji="0" lang="en-GB" sz="1600" b="0" i="0" u="none" strike="noStrike" kern="1200" cap="none" spc="0" normalizeH="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1600" b="0" i="0" u="none" strike="noStrike" kern="1200" cap="none" spc="0" normalizeH="0" baseline="30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Provision of childcare</a:t>
            </a: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Costs of childcare are between 25 and 33 per cent higher in London than for </a:t>
            </a:r>
            <a:r>
              <a:rPr lang="en-GB" sz="1600">
                <a:solidFill>
                  <a:prstClr val="black"/>
                </a:solidFill>
                <a:latin typeface="Arial" panose="020B0604020202020204" pitchFamily="34" charset="0"/>
                <a:ea typeface="Times New Roman" panose="02020603050405020304" pitchFamily="18" charset="0"/>
                <a:cs typeface="Arial" panose="020B0604020202020204" pitchFamily="34" charset="0"/>
              </a:rPr>
              <a:t>Great Britain</a:t>
            </a: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as a whole, which can lead to a barrier to work.</a:t>
            </a:r>
            <a:r>
              <a:rPr kumimoji="0" lang="en-GB" sz="1600" b="0" i="0" u="none" strike="noStrike" kern="1200" cap="none" spc="0" normalizeH="0" baseline="30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Cost of Living: </a:t>
            </a: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Analysis shows Londoners are experiencing higher inflation for local goods and services than the average across the UK.</a:t>
            </a:r>
            <a:r>
              <a:rPr kumimoji="0" lang="en-GB" sz="1600"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5</a:t>
            </a:r>
            <a:endParaRPr kumimoji="0" lang="en-GB" sz="1600" b="0" i="0" u="none" strike="noStrike" kern="1200" cap="none" spc="0" normalizeH="0" baseline="30000" noProof="0">
              <a:ln>
                <a:noFill/>
              </a:ln>
              <a:solidFill>
                <a:srgbClr val="353D42"/>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F3F004C5-A027-F94C-DEE5-0F40D86C26A4}"/>
              </a:ext>
            </a:extLst>
          </p:cNvPr>
          <p:cNvSpPr txBox="1"/>
          <p:nvPr/>
        </p:nvSpPr>
        <p:spPr>
          <a:xfrm>
            <a:off x="363415" y="493151"/>
            <a:ext cx="11465169" cy="101566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srgbClr val="0082B3"/>
                </a:solidFill>
                <a:effectLst/>
                <a:uLnTx/>
                <a:uFillTx/>
                <a:latin typeface="Arial"/>
                <a:cs typeface="Arial"/>
              </a:rPr>
              <a:t>DRIVERS OF POVERTY IN LONDON ARE COMPLEX BUT THERE ARE WIDELY ACCEPTED CONTRIBUTING FACTORS</a:t>
            </a:r>
            <a:endParaRPr kumimoji="0" lang="en-GB" sz="3600" b="1" i="0" u="none" strike="noStrike" kern="1200" cap="none" spc="0" normalizeH="0" baseline="0" noProof="0">
              <a:ln>
                <a:noFill/>
              </a:ln>
              <a:solidFill>
                <a:srgbClr val="0082B3"/>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8460229-5C1B-D086-E655-F116C5DE64C1}"/>
              </a:ext>
            </a:extLst>
          </p:cNvPr>
          <p:cNvPicPr>
            <a:picLocks noChangeAspect="1"/>
          </p:cNvPicPr>
          <p:nvPr/>
        </p:nvPicPr>
        <p:blipFill rotWithShape="1">
          <a:blip r:embed="rId7"/>
          <a:srcRect l="30654" t="19521" r="23101" b="14508"/>
          <a:stretch/>
        </p:blipFill>
        <p:spPr>
          <a:xfrm>
            <a:off x="6546839" y="2196568"/>
            <a:ext cx="4367814" cy="4153929"/>
          </a:xfrm>
          <a:prstGeom prst="rect">
            <a:avLst/>
          </a:prstGeom>
        </p:spPr>
      </p:pic>
    </p:spTree>
    <p:extLst>
      <p:ext uri="{BB962C8B-B14F-4D97-AF65-F5344CB8AC3E}">
        <p14:creationId xmlns:p14="http://schemas.microsoft.com/office/powerpoint/2010/main" val="3602740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740181-748A-0A44-75F4-A47A64EDEC56}"/>
              </a:ext>
            </a:extLst>
          </p:cNvPr>
          <p:cNvSpPr txBox="1"/>
          <p:nvPr/>
        </p:nvSpPr>
        <p:spPr>
          <a:xfrm>
            <a:off x="363415" y="6389975"/>
            <a:ext cx="7499330"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Times New Roman"/>
              </a:rPr>
              <a:t>Source: (1) </a:t>
            </a:r>
            <a:r>
              <a:rPr kumimoji="0" lang="en-GB" sz="1000" b="0" i="0" u="none" strike="noStrike" kern="1200" cap="none" spc="0" normalizeH="0" baseline="0" noProof="0">
                <a:ln>
                  <a:noFill/>
                </a:ln>
                <a:solidFill>
                  <a:prstClr val="black"/>
                </a:solidFill>
                <a:effectLst/>
                <a:uLnTx/>
                <a:uFillTx/>
                <a:latin typeface="Arial"/>
                <a:ea typeface="+mn-ea"/>
                <a:cs typeface="Arial"/>
                <a:hlinkClick r:id="rId3">
                  <a:extLst>
                    <a:ext uri="{A12FA001-AC4F-418D-AE19-62706E023703}">
                      <ahyp:hlinkClr xmlns:ahyp="http://schemas.microsoft.com/office/drawing/2018/hyperlinkcolor" val="tx"/>
                    </a:ext>
                  </a:extLst>
                </a:hlinkClick>
              </a:rPr>
              <a:t>Health Inequalities In London - Trust For London | Trust for London</a:t>
            </a:r>
            <a:r>
              <a:rPr kumimoji="0" lang="en-GB" sz="1000" b="0" i="0" u="none" strike="noStrike" kern="1200" cap="none" spc="0" normalizeH="0" baseline="0" noProof="0">
                <a:ln>
                  <a:noFill/>
                </a:ln>
                <a:solidFill>
                  <a:prstClr val="black"/>
                </a:solidFill>
                <a:effectLst/>
                <a:uLnTx/>
                <a:uFillTx/>
                <a:latin typeface="Arial"/>
                <a:ea typeface="+mn-ea"/>
                <a:cs typeface="Arial"/>
              </a:rPr>
              <a:t>; (2) </a:t>
            </a:r>
            <a:r>
              <a:rPr kumimoji="0" lang="en-GB" sz="1000" b="0" i="0" u="none" strike="noStrike" kern="1200" cap="none" spc="0" normalizeH="0" baseline="0" noProof="0">
                <a:ln>
                  <a:noFill/>
                </a:ln>
                <a:solidFill>
                  <a:prstClr val="black"/>
                </a:solidFill>
                <a:effectLst/>
                <a:uLnTx/>
                <a:uFillTx/>
                <a:latin typeface="Arial"/>
                <a:ea typeface="+mn-ea"/>
                <a:cs typeface="Arial"/>
                <a:hlinkClick r:id="rId4">
                  <a:extLst>
                    <a:ext uri="{A12FA001-AC4F-418D-AE19-62706E023703}">
                      <ahyp:hlinkClr xmlns:ahyp="http://schemas.microsoft.com/office/drawing/2018/hyperlinkcolor" val="tx"/>
                    </a:ext>
                  </a:extLst>
                </a:hlinkClick>
              </a:rPr>
              <a:t>Health Inequalities In London - Trust For London | Trust for London</a:t>
            </a:r>
            <a:r>
              <a:rPr kumimoji="0" lang="en-GB" sz="1000" b="0" i="0" u="none" strike="noStrike" kern="1200" cap="none" spc="0" normalizeH="0" baseline="0" noProof="0">
                <a:ln>
                  <a:noFill/>
                </a:ln>
                <a:solidFill>
                  <a:prstClr val="black"/>
                </a:solidFill>
                <a:effectLst/>
                <a:uLnTx/>
                <a:uFillTx/>
                <a:latin typeface="Arial"/>
                <a:ea typeface="+mn-ea"/>
                <a:cs typeface="Arial"/>
              </a:rPr>
              <a:t>, (3) </a:t>
            </a:r>
            <a:r>
              <a:rPr kumimoji="0" lang="en-GB" sz="1000" b="0" i="0" u="none" strike="noStrike" kern="1200" cap="none" spc="0" normalizeH="0" baseline="0" noProof="0">
                <a:ln>
                  <a:noFill/>
                </a:ln>
                <a:solidFill>
                  <a:prstClr val="black"/>
                </a:solidFill>
                <a:effectLst/>
                <a:uLnTx/>
                <a:uFillTx/>
                <a:latin typeface="Arial"/>
                <a:ea typeface="+mn-ea"/>
                <a:cs typeface="Arial"/>
                <a:hlinkClick r:id="rId5">
                  <a:extLst>
                    <a:ext uri="{A12FA001-AC4F-418D-AE19-62706E023703}">
                      <ahyp:hlinkClr xmlns:ahyp="http://schemas.microsoft.com/office/drawing/2018/hyperlinkcolor" val="tx"/>
                    </a:ext>
                  </a:extLst>
                </a:hlinkClick>
              </a:rPr>
              <a:t>Intersectionality Revealing the Reality of Poverty and Inequality in Scotland</a:t>
            </a:r>
            <a:endParaRPr kumimoji="0" lang="en-GB" sz="1000" b="0" i="0" u="none" strike="noStrike" kern="1200" cap="none" spc="0" normalizeH="0" baseline="0" noProof="0">
              <a:ln>
                <a:noFill/>
              </a:ln>
              <a:solidFill>
                <a:prstClr val="black"/>
              </a:solidFill>
              <a:effectLst/>
              <a:uLnTx/>
              <a:uFillTx/>
              <a:latin typeface="Arial"/>
              <a:ea typeface="+mn-ea"/>
              <a:cs typeface="Arial"/>
            </a:endParaRPr>
          </a:p>
        </p:txBody>
      </p:sp>
      <p:pic>
        <p:nvPicPr>
          <p:cNvPr id="6" name="Picture 5" descr="A graph of a bar chart&#10;&#10;Description automatically generated with medium confidence">
            <a:extLst>
              <a:ext uri="{FF2B5EF4-FFF2-40B4-BE49-F238E27FC236}">
                <a16:creationId xmlns:a16="http://schemas.microsoft.com/office/drawing/2014/main" id="{E305F995-0243-54A6-17CC-30459A5523D3}"/>
              </a:ext>
            </a:extLst>
          </p:cNvPr>
          <p:cNvPicPr>
            <a:picLocks noChangeAspect="1"/>
          </p:cNvPicPr>
          <p:nvPr/>
        </p:nvPicPr>
        <p:blipFill rotWithShape="1">
          <a:blip r:embed="rId6">
            <a:extLst>
              <a:ext uri="{28A0092B-C50C-407E-A947-70E740481C1C}">
                <a14:useLocalDpi xmlns:a14="http://schemas.microsoft.com/office/drawing/2010/main" val="0"/>
              </a:ext>
            </a:extLst>
          </a:blip>
          <a:srcRect t="7172"/>
          <a:stretch/>
        </p:blipFill>
        <p:spPr>
          <a:xfrm>
            <a:off x="7862745" y="2242415"/>
            <a:ext cx="3365021" cy="4222923"/>
          </a:xfrm>
          <a:prstGeom prst="rect">
            <a:avLst/>
          </a:prstGeom>
        </p:spPr>
      </p:pic>
      <p:sp>
        <p:nvSpPr>
          <p:cNvPr id="8" name="TextBox 7">
            <a:extLst>
              <a:ext uri="{FF2B5EF4-FFF2-40B4-BE49-F238E27FC236}">
                <a16:creationId xmlns:a16="http://schemas.microsoft.com/office/drawing/2014/main" id="{B94D4BAA-7A30-1422-D8FC-39D8DE22CD12}"/>
              </a:ext>
            </a:extLst>
          </p:cNvPr>
          <p:cNvSpPr txBox="1"/>
          <p:nvPr/>
        </p:nvSpPr>
        <p:spPr>
          <a:xfrm>
            <a:off x="7706673" y="1721131"/>
            <a:ext cx="42802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Figure 13: Poverty rates by demographic characteristics in London (2021/22)</a:t>
            </a:r>
          </a:p>
        </p:txBody>
      </p:sp>
      <p:sp>
        <p:nvSpPr>
          <p:cNvPr id="4" name="TextBox 3">
            <a:extLst>
              <a:ext uri="{FF2B5EF4-FFF2-40B4-BE49-F238E27FC236}">
                <a16:creationId xmlns:a16="http://schemas.microsoft.com/office/drawing/2014/main" id="{1A5C73D1-D2D3-D7B3-AC48-DCA7EFD1DFD3}"/>
              </a:ext>
            </a:extLst>
          </p:cNvPr>
          <p:cNvSpPr txBox="1"/>
          <p:nvPr/>
        </p:nvSpPr>
        <p:spPr>
          <a:xfrm>
            <a:off x="363415" y="518090"/>
            <a:ext cx="11465169" cy="101566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srgbClr val="0082B3"/>
                </a:solidFill>
                <a:effectLst/>
                <a:uLnTx/>
                <a:uFillTx/>
                <a:latin typeface="Arial"/>
                <a:cs typeface="Arial"/>
              </a:rPr>
              <a:t>POVERTY RATES VARY SIGNIFICANTLY ACROSS DIFFERENT DEMOGRAPHIC GROUPS IN LONDON</a:t>
            </a:r>
          </a:p>
        </p:txBody>
      </p:sp>
      <p:sp>
        <p:nvSpPr>
          <p:cNvPr id="5" name="TextBox 2">
            <a:extLst>
              <a:ext uri="{FF2B5EF4-FFF2-40B4-BE49-F238E27FC236}">
                <a16:creationId xmlns:a16="http://schemas.microsoft.com/office/drawing/2014/main" id="{63D6DEA0-D561-4152-5AB6-BAB581C5906C}"/>
              </a:ext>
            </a:extLst>
          </p:cNvPr>
          <p:cNvSpPr txBox="1"/>
          <p:nvPr/>
        </p:nvSpPr>
        <p:spPr>
          <a:xfrm>
            <a:off x="354997" y="1754566"/>
            <a:ext cx="7500762" cy="477053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cs typeface="Arial"/>
              </a:rPr>
              <a:t>The highest poverty rates are experienced by workless families (52%) and households comprised of single people with children (47%)</a:t>
            </a:r>
            <a:r>
              <a:rPr kumimoji="0" lang="en-GB" sz="1500" b="0" i="0" u="none" strike="noStrike" kern="1200" cap="none" spc="0" normalizeH="0" baseline="30000" noProof="0">
                <a:ln>
                  <a:noFill/>
                </a:ln>
                <a:solidFill>
                  <a:srgbClr val="353D42"/>
                </a:solidFill>
                <a:effectLst/>
                <a:uLnTx/>
                <a:uFillTx/>
                <a:latin typeface="Arial"/>
                <a:cs typeface="Arial"/>
              </a:rPr>
              <a:t>1</a:t>
            </a:r>
            <a:r>
              <a:rPr kumimoji="0" lang="en-GB" sz="1500" b="0" i="0" u="none" strike="noStrike" kern="1200" cap="none" spc="0" normalizeH="0" baseline="0" noProof="0">
                <a:ln>
                  <a:noFill/>
                </a:ln>
                <a:solidFill>
                  <a:srgbClr val="353D42"/>
                </a:solidFill>
                <a:effectLst/>
                <a:uLnTx/>
                <a:uFillTx/>
                <a:latin typeface="Arial"/>
                <a:cs typeface="Arial"/>
              </a:rPr>
              <a:t>. </a:t>
            </a:r>
            <a:endParaRPr lang="en-GB" sz="1500" b="0" i="0" u="none" strike="noStrike" kern="1200" cap="none" spc="0" normalizeH="0" baseline="0" noProof="0">
              <a:ln>
                <a:noFill/>
              </a:ln>
              <a:solidFill>
                <a:srgbClr val="353D42"/>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50" b="0" i="0" u="none" strike="noStrike" kern="1200" cap="none" spc="0" normalizeH="0" baseline="0" noProof="0">
              <a:ln>
                <a:noFill/>
              </a:ln>
              <a:solidFill>
                <a:srgbClr val="353D42"/>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cs typeface="Arial"/>
              </a:rPr>
              <a:t>Black and minority ethnic groups are far more likely to be in poverty (33%) than White people (18%), and single pensioners also have a higher than average poverty rate at 30%.</a:t>
            </a:r>
            <a:r>
              <a:rPr kumimoji="0" lang="en-GB" sz="1500" b="0" i="0" u="none" strike="noStrike" kern="1200" cap="none" spc="0" normalizeH="0" baseline="30000" noProof="0">
                <a:ln>
                  <a:noFill/>
                </a:ln>
                <a:solidFill>
                  <a:srgbClr val="353D42"/>
                </a:solidFill>
                <a:effectLst/>
                <a:uLnTx/>
                <a:uFillTx/>
                <a:latin typeface="Arial"/>
                <a:cs typeface="Arial"/>
              </a:rPr>
              <a:t>1</a:t>
            </a:r>
            <a:endParaRPr lang="en-GB" sz="1500" b="0" i="0" u="none" strike="noStrike" kern="1200" cap="none" spc="0" normalizeH="0" baseline="30000" noProof="0">
              <a:ln>
                <a:noFill/>
              </a:ln>
              <a:solidFill>
                <a:srgbClr val="353D42"/>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50" b="0" i="0" u="none" strike="noStrike" kern="1200" cap="none" spc="0" normalizeH="0" baseline="0" noProof="0">
              <a:ln>
                <a:noFill/>
              </a:ln>
              <a:solidFill>
                <a:srgbClr val="353D42"/>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cs typeface="Arial"/>
              </a:rPr>
              <a:t>All groups in London have higher poverty rates than the national average except working families, couples without children, couple pensioner and White individuals.</a:t>
            </a:r>
            <a:r>
              <a:rPr kumimoji="0" lang="en-GB" sz="1500" b="0" i="0" u="none" strike="noStrike" kern="1200" cap="none" spc="0" normalizeH="0" baseline="30000" noProof="0">
                <a:ln>
                  <a:noFill/>
                </a:ln>
                <a:solidFill>
                  <a:srgbClr val="353D42"/>
                </a:solidFill>
                <a:effectLst/>
                <a:uLnTx/>
                <a:uFillTx/>
                <a:latin typeface="Arial"/>
                <a:cs typeface="Arial"/>
              </a:rPr>
              <a:t>1</a:t>
            </a:r>
            <a:endParaRPr lang="en-GB" sz="1500" b="0" i="0" u="none" strike="noStrike" kern="1200" cap="none" spc="0" normalizeH="0" baseline="30000" noProof="0">
              <a:ln>
                <a:noFill/>
              </a:ln>
              <a:solidFill>
                <a:srgbClr val="353D42"/>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50" b="0" i="0" u="none" strike="noStrike" kern="1200" cap="none" spc="0" normalizeH="0" baseline="0" noProof="0">
              <a:ln>
                <a:noFill/>
              </a:ln>
              <a:solidFill>
                <a:srgbClr val="353D42"/>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cs typeface="Arial"/>
              </a:rPr>
              <a:t>In the three years to 2021/22</a:t>
            </a:r>
            <a:r>
              <a:rPr kumimoji="0" lang="en-GB" sz="1500" b="1" i="0" u="none" strike="noStrike" kern="1200" cap="none" spc="0" normalizeH="0" baseline="0" noProof="0">
                <a:ln>
                  <a:noFill/>
                </a:ln>
                <a:solidFill>
                  <a:srgbClr val="353D42"/>
                </a:solidFill>
                <a:effectLst/>
                <a:uLnTx/>
                <a:uFillTx/>
                <a:latin typeface="Arial"/>
                <a:cs typeface="Arial"/>
              </a:rPr>
              <a:t>*</a:t>
            </a:r>
            <a:r>
              <a:rPr kumimoji="0" lang="en-GB" sz="1500" b="0" i="0" u="none" strike="noStrike" kern="1200" cap="none" spc="0" normalizeH="0" baseline="0" noProof="0">
                <a:ln>
                  <a:noFill/>
                </a:ln>
                <a:solidFill>
                  <a:srgbClr val="353D42"/>
                </a:solidFill>
                <a:effectLst/>
                <a:uLnTx/>
                <a:uFillTx/>
                <a:latin typeface="Arial"/>
                <a:cs typeface="Arial"/>
              </a:rPr>
              <a:t> Londoners who live in families that include a disabled person are more likely to be in poverty (33%) than those living in families that do not include a disabled person (22%).</a:t>
            </a:r>
            <a:r>
              <a:rPr kumimoji="0" lang="en-GB" sz="1500" b="0" i="0" u="none" strike="noStrike" kern="1200" cap="none" spc="0" normalizeH="0" baseline="30000" noProof="0">
                <a:ln>
                  <a:noFill/>
                </a:ln>
                <a:solidFill>
                  <a:srgbClr val="353D42"/>
                </a:solidFill>
                <a:effectLst/>
                <a:uLnTx/>
                <a:uFillTx/>
                <a:latin typeface="Arial"/>
                <a:cs typeface="Arial"/>
              </a:rPr>
              <a:t>2</a:t>
            </a:r>
            <a:endParaRPr lang="en-GB" sz="1500" b="0" i="0" u="none" strike="noStrike" kern="1200" cap="none" spc="0" normalizeH="0" baseline="30000" noProof="0">
              <a:ln>
                <a:noFill/>
              </a:ln>
              <a:solidFill>
                <a:srgbClr val="353D42"/>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a:ln>
                <a:noFill/>
              </a:ln>
              <a:solidFill>
                <a:srgbClr val="353D42"/>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cs typeface="Arial"/>
              </a:rPr>
              <a:t>Intersectionality must also be considered because different identities are not separate, but overlapping, and these different elements of identity interact and create distinct experiences of poverty.</a:t>
            </a:r>
            <a:r>
              <a:rPr kumimoji="0" lang="en-GB" sz="1500" b="0" i="0" u="none" strike="noStrike" kern="1200" cap="none" spc="0" normalizeH="0" baseline="30000" noProof="0">
                <a:ln>
                  <a:noFill/>
                </a:ln>
                <a:solidFill>
                  <a:srgbClr val="353D42"/>
                </a:solidFill>
                <a:effectLst/>
                <a:uLnTx/>
                <a:uFillTx/>
                <a:latin typeface="Arial"/>
                <a:cs typeface="Arial"/>
              </a:rPr>
              <a:t>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500" baseline="30000">
              <a:solidFill>
                <a:srgbClr val="353D42"/>
              </a:solidFill>
              <a:latin typeface="Arial"/>
              <a:cs typeface="Arial"/>
            </a:endParaRPr>
          </a:p>
          <a:p>
            <a:pPr marR="0" lvl="0" algn="l" defTabSz="914400" rtl="0" eaLnBrk="1" fontAlgn="auto" latinLnBrk="0" hangingPunct="1">
              <a:lnSpc>
                <a:spcPct val="100000"/>
              </a:lnSpc>
              <a:spcBef>
                <a:spcPts val="0"/>
              </a:spcBef>
              <a:spcAft>
                <a:spcPts val="0"/>
              </a:spcAft>
              <a:buClrTx/>
              <a:buSzTx/>
              <a:tabLst/>
              <a:defRPr/>
            </a:pPr>
            <a:r>
              <a:rPr lang="en-GB" sz="1200" b="1" i="0" u="none" strike="noStrike" kern="1200" cap="none" spc="0" normalizeH="0" noProof="0">
                <a:ln>
                  <a:noFill/>
                </a:ln>
                <a:solidFill>
                  <a:srgbClr val="353D42"/>
                </a:solidFill>
                <a:effectLst/>
                <a:uLnTx/>
                <a:uFillTx/>
                <a:latin typeface="Arial"/>
                <a:cs typeface="Arial"/>
              </a:rPr>
              <a:t>*Note: </a:t>
            </a:r>
            <a:r>
              <a:rPr lang="en-GB" sz="1200" b="0" i="0" u="none" strike="noStrike" kern="1200" cap="none" spc="0" normalizeH="0" noProof="0">
                <a:ln>
                  <a:noFill/>
                </a:ln>
                <a:solidFill>
                  <a:srgbClr val="353D42"/>
                </a:solidFill>
                <a:effectLst/>
                <a:uLnTx/>
                <a:uFillTx/>
                <a:latin typeface="Arial"/>
                <a:cs typeface="Arial"/>
              </a:rPr>
              <a:t>Data for 2020/21 was not included in this average due to the significant impact of the COVID-19 pandemic in that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Foundry Form Sans"/>
              <a:ea typeface="+mn-ea"/>
              <a:cs typeface="Times New Roman" panose="02020603050405020304" pitchFamily="18" charset="0"/>
            </a:endParaRPr>
          </a:p>
        </p:txBody>
      </p:sp>
    </p:spTree>
    <p:extLst>
      <p:ext uri="{BB962C8B-B14F-4D97-AF65-F5344CB8AC3E}">
        <p14:creationId xmlns:p14="http://schemas.microsoft.com/office/powerpoint/2010/main" val="2993881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DF80C0-9CFA-A15B-B423-9D38836C2091}"/>
              </a:ext>
            </a:extLst>
          </p:cNvPr>
          <p:cNvSpPr txBox="1"/>
          <p:nvPr/>
        </p:nvSpPr>
        <p:spPr>
          <a:xfrm>
            <a:off x="363415" y="6477061"/>
            <a:ext cx="10757666" cy="2462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Times New Roman"/>
              </a:rPr>
              <a:t>Source: (1) </a:t>
            </a:r>
            <a:r>
              <a:rPr lang="en-GB" sz="1000">
                <a:hlinkClick r:id="rId3"/>
              </a:rPr>
              <a:t>Economic Fairness – Population in Poverty – London Datastore</a:t>
            </a:r>
            <a:r>
              <a:rPr kumimoji="0" lang="it-IT" sz="1000" b="0" i="0" u="none" strike="noStrike" kern="1200" cap="none" spc="0" normalizeH="0" baseline="0" noProof="0">
                <a:ln>
                  <a:noFill/>
                </a:ln>
                <a:solidFill>
                  <a:prstClr val="black"/>
                </a:solidFill>
                <a:effectLst/>
                <a:uLnTx/>
                <a:uFillTx/>
                <a:latin typeface="Arial"/>
                <a:ea typeface="+mn-ea"/>
                <a:cs typeface="Arial"/>
              </a:rPr>
              <a:t>, (2) </a:t>
            </a:r>
            <a:r>
              <a:rPr kumimoji="0" lang="en-GB" sz="1000" b="0" i="0" u="none" strike="noStrike" kern="1200" cap="none" spc="0" normalizeH="0" baseline="0" noProof="0">
                <a:ln>
                  <a:noFill/>
                </a:ln>
                <a:solidFill>
                  <a:prstClr val="black"/>
                </a:solidFill>
                <a:effectLst/>
                <a:uLnTx/>
                <a:uFillTx/>
                <a:latin typeface="Arial"/>
                <a:ea typeface="+mn-ea"/>
                <a:cs typeface="Arial"/>
                <a:hlinkClick r:id="rId4">
                  <a:extLst>
                    <a:ext uri="{A12FA001-AC4F-418D-AE19-62706E023703}">
                      <ahyp:hlinkClr xmlns:ahyp="http://schemas.microsoft.com/office/drawing/2018/hyperlinkcolor" val="tx"/>
                    </a:ext>
                  </a:extLst>
                </a:hlinkClick>
              </a:rPr>
              <a:t>Children in poverty by London borough, before and after housing costs | Trust for London</a:t>
            </a:r>
            <a:endParaRPr kumimoji="0" lang="en-GB" sz="1000" b="0" i="0" u="none" strike="noStrike" kern="1200" cap="none" spc="0" normalizeH="0" baseline="0" noProof="0">
              <a:ln>
                <a:noFill/>
              </a:ln>
              <a:solidFill>
                <a:prstClr val="black"/>
              </a:solidFill>
              <a:effectLst/>
              <a:uLnTx/>
              <a:uFillTx/>
              <a:latin typeface="Arial"/>
              <a:ea typeface="+mn-ea"/>
              <a:cs typeface="Arial"/>
            </a:endParaRPr>
          </a:p>
        </p:txBody>
      </p:sp>
      <p:sp>
        <p:nvSpPr>
          <p:cNvPr id="3" name="TextBox 2">
            <a:extLst>
              <a:ext uri="{FF2B5EF4-FFF2-40B4-BE49-F238E27FC236}">
                <a16:creationId xmlns:a16="http://schemas.microsoft.com/office/drawing/2014/main" id="{24346396-AF79-B36F-CFC3-C1DC66C27760}"/>
              </a:ext>
            </a:extLst>
          </p:cNvPr>
          <p:cNvSpPr txBox="1"/>
          <p:nvPr/>
        </p:nvSpPr>
        <p:spPr>
          <a:xfrm>
            <a:off x="363416" y="1750999"/>
            <a:ext cx="7022640" cy="4570482"/>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ea typeface="+mn-ea"/>
                <a:cs typeface="Arial"/>
              </a:rPr>
              <a:t>Children are more likely to be living in poverty than adults overall, with the latest estimate of 32% of London’s children in poverty for 2020/21-2022/23 </a:t>
            </a:r>
            <a:r>
              <a:rPr kumimoji="0" lang="en-GB" sz="1500" b="0" i="0" u="none" strike="noStrike" kern="0" cap="none" spc="0" normalizeH="0" baseline="0" noProof="0">
                <a:ln>
                  <a:noFill/>
                </a:ln>
                <a:solidFill>
                  <a:srgbClr val="353E43"/>
                </a:solidFill>
                <a:effectLst/>
                <a:uLnTx/>
                <a:uFillTx/>
                <a:latin typeface="Arial"/>
                <a:ea typeface="+mn-ea"/>
                <a:cs typeface="Arial"/>
                <a:sym typeface="Arial"/>
              </a:rPr>
              <a:t>using the relative poverty </a:t>
            </a:r>
            <a:r>
              <a:rPr kumimoji="0" lang="en-GB" sz="1500" b="1" i="0" u="sng" strike="noStrike" kern="0" cap="none" spc="0" normalizeH="0" baseline="0" noProof="0">
                <a:ln>
                  <a:noFill/>
                </a:ln>
                <a:solidFill>
                  <a:srgbClr val="353E43"/>
                </a:solidFill>
                <a:effectLst/>
                <a:uLnTx/>
                <a:uFillTx/>
                <a:latin typeface="Arial"/>
                <a:ea typeface="+mn-ea"/>
                <a:cs typeface="Arial"/>
                <a:sym typeface="Arial"/>
              </a:rPr>
              <a:t>after housing costs </a:t>
            </a:r>
            <a:r>
              <a:rPr kumimoji="0" lang="en-GB" sz="1500" b="0" i="0" u="none" strike="noStrike" kern="0" cap="none" spc="0" normalizeH="0" baseline="0" noProof="0">
                <a:ln>
                  <a:noFill/>
                </a:ln>
                <a:solidFill>
                  <a:srgbClr val="353E43"/>
                </a:solidFill>
                <a:effectLst/>
                <a:uLnTx/>
                <a:uFillTx/>
                <a:latin typeface="Arial"/>
                <a:ea typeface="+mn-ea"/>
                <a:cs typeface="Arial"/>
                <a:sym typeface="Arial"/>
              </a:rPr>
              <a:t>measure</a:t>
            </a:r>
            <a:r>
              <a:rPr kumimoji="0" lang="en-GB" sz="1500" b="0" i="0" u="none" strike="noStrike" kern="1200" cap="none" spc="0" normalizeH="0" baseline="0" noProof="0">
                <a:ln>
                  <a:noFill/>
                </a:ln>
                <a:solidFill>
                  <a:srgbClr val="353D42"/>
                </a:solidFill>
                <a:effectLst/>
                <a:uLnTx/>
                <a:uFillTx/>
                <a:latin typeface="Arial"/>
                <a:ea typeface="+mn-ea"/>
                <a:cs typeface="Arial"/>
              </a:rPr>
              <a:t>.</a:t>
            </a:r>
            <a:r>
              <a:rPr kumimoji="0" lang="en-GB" sz="1500" b="0" i="0" u="none" strike="noStrike" kern="1200" cap="none" spc="0" normalizeH="0" baseline="30000" noProof="0">
                <a:ln>
                  <a:noFill/>
                </a:ln>
                <a:solidFill>
                  <a:srgbClr val="353D42"/>
                </a:solidFill>
                <a:effectLst/>
                <a:uLnTx/>
                <a:uFillTx/>
                <a:latin typeface="Arial"/>
                <a:ea typeface="+mn-ea"/>
                <a:cs typeface="Arial"/>
              </a:rPr>
              <a:t>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500" b="0" i="0" u="none" strike="noStrike" kern="1200" cap="none" spc="0" normalizeH="0" baseline="0" noProof="0">
              <a:ln>
                <a:noFill/>
              </a:ln>
              <a:solidFill>
                <a:srgbClr val="353D42"/>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ea typeface="+mn-ea"/>
                <a:cs typeface="Arial"/>
              </a:rPr>
              <a:t>Whilst this is a substantial decrease on the previous year (38%* of London’s children) and below the rates given for several other regions, it is still well above national levels (30% of children and 25% for the population as a whole).</a:t>
            </a:r>
            <a:r>
              <a:rPr kumimoji="0" lang="en-GB" sz="1500" b="0" i="0" u="none" strike="noStrike" kern="1200" cap="none" spc="0" normalizeH="0" baseline="30000" noProof="0">
                <a:ln>
                  <a:noFill/>
                </a:ln>
                <a:solidFill>
                  <a:srgbClr val="353D42"/>
                </a:solidFill>
                <a:effectLst/>
                <a:uLnTx/>
                <a:uFillTx/>
                <a:latin typeface="Arial"/>
                <a:ea typeface="+mn-ea"/>
                <a:cs typeface="Arial"/>
              </a:rPr>
              <a:t>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500" b="0" i="0" u="none" strike="noStrike" kern="1200" cap="none" spc="0" normalizeH="0" baseline="0" noProof="0">
              <a:ln>
                <a:noFill/>
              </a:ln>
              <a:solidFill>
                <a:srgbClr val="353D42"/>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ea typeface="+mn-ea"/>
                <a:cs typeface="Arial"/>
              </a:rPr>
              <a:t>Substantial variation in child poverty rates exist within London, with Tower Hamlets having the highest rate of child poverty (after housing costs). In Tower Hamlets almost half (48%) of children are growing up in poverty.</a:t>
            </a:r>
            <a:r>
              <a:rPr kumimoji="0" lang="en-GB" sz="1500" b="0" i="0" u="none" strike="noStrike" kern="1200" cap="none" spc="0" normalizeH="0" baseline="30000" noProof="0">
                <a:ln>
                  <a:noFill/>
                </a:ln>
                <a:solidFill>
                  <a:srgbClr val="353D42"/>
                </a:solidFill>
                <a:effectLst/>
                <a:uLnTx/>
                <a:uFillTx/>
                <a:latin typeface="Arial"/>
                <a:ea typeface="+mn-ea"/>
                <a:cs typeface="Arial"/>
              </a:rPr>
              <a:t>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500" b="0" i="0" u="none" strike="noStrike" kern="1200" cap="none" spc="0" normalizeH="0" baseline="0" noProof="0">
              <a:ln>
                <a:noFill/>
              </a:ln>
              <a:solidFill>
                <a:srgbClr val="353D42"/>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ea typeface="+mn-ea"/>
                <a:cs typeface="Arial"/>
              </a:rPr>
              <a:t>The child poverty rate at least doubles when housing costs are accounted for in 20 of the 33 boroughs.</a:t>
            </a:r>
            <a:r>
              <a:rPr kumimoji="0" lang="en-GB" sz="1500" b="0" i="0" u="none" strike="noStrike" kern="1200" cap="none" spc="0" normalizeH="0" baseline="30000" noProof="0">
                <a:ln>
                  <a:noFill/>
                </a:ln>
                <a:solidFill>
                  <a:srgbClr val="353D42"/>
                </a:solidFill>
                <a:effectLst/>
                <a:uLnTx/>
                <a:uFillTx/>
                <a:latin typeface="Arial"/>
                <a:ea typeface="+mn-ea"/>
                <a:cs typeface="Arial"/>
              </a:rPr>
              <a:t>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500" baseline="30000">
              <a:solidFill>
                <a:srgbClr val="353D42"/>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500" b="0" i="0" u="none" strike="noStrike" kern="1200" cap="none" spc="0" normalizeH="0" baseline="30000" noProof="0">
              <a:ln>
                <a:noFill/>
              </a:ln>
              <a:solidFill>
                <a:srgbClr val="353D42"/>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53D42"/>
                </a:solidFill>
                <a:effectLst/>
                <a:uLnTx/>
                <a:uFillTx/>
                <a:latin typeface="Arial"/>
                <a:ea typeface="+mn-ea"/>
                <a:cs typeface="Arial"/>
              </a:rPr>
              <a:t>*Note: </a:t>
            </a:r>
            <a:r>
              <a:rPr kumimoji="0" lang="en-GB" sz="1200" b="0" i="0" u="none" strike="noStrike" kern="1200" cap="none" spc="0" normalizeH="0" baseline="0" noProof="0">
                <a:ln>
                  <a:noFill/>
                </a:ln>
                <a:solidFill>
                  <a:srgbClr val="353D42"/>
                </a:solidFill>
                <a:effectLst/>
                <a:uLnTx/>
                <a:uFillTx/>
                <a:latin typeface="Arial"/>
                <a:ea typeface="+mn-ea"/>
                <a:cs typeface="Arial"/>
              </a:rPr>
              <a:t>The data collection used to create these poverty statistics was heavily affected by the COVID-19 pandemic. The Department for Work and Pensions (DWP), who publishes these statistics, advises caution when making comparisons with previous years and when interpreting larger changes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500" b="0" i="0" u="none" strike="noStrike" kern="1200" cap="none" spc="0" normalizeH="0" baseline="30000" noProof="0">
              <a:ln>
                <a:noFill/>
              </a:ln>
              <a:solidFill>
                <a:srgbClr val="353D42"/>
              </a:solidFill>
              <a:effectLst/>
              <a:uLnTx/>
              <a:uFillTx/>
              <a:latin typeface="Arial"/>
              <a:ea typeface="+mn-ea"/>
              <a:cs typeface="Arial"/>
            </a:endParaRPr>
          </a:p>
        </p:txBody>
      </p:sp>
      <p:cxnSp>
        <p:nvCxnSpPr>
          <p:cNvPr id="10" name="Straight Connector 9">
            <a:extLst>
              <a:ext uri="{FF2B5EF4-FFF2-40B4-BE49-F238E27FC236}">
                <a16:creationId xmlns:a16="http://schemas.microsoft.com/office/drawing/2014/main" id="{1BF1DD70-2FC6-070E-0A7D-A31B2D8F599D}"/>
              </a:ext>
            </a:extLst>
          </p:cNvPr>
          <p:cNvCxnSpPr>
            <a:cxnSpLocks/>
          </p:cNvCxnSpPr>
          <p:nvPr/>
        </p:nvCxnSpPr>
        <p:spPr>
          <a:xfrm>
            <a:off x="8787078" y="6319618"/>
            <a:ext cx="61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4737723-A0DC-6440-15DA-031430FA0957}"/>
              </a:ext>
            </a:extLst>
          </p:cNvPr>
          <p:cNvCxnSpPr>
            <a:cxnSpLocks/>
          </p:cNvCxnSpPr>
          <p:nvPr/>
        </p:nvCxnSpPr>
        <p:spPr>
          <a:xfrm>
            <a:off x="9842933" y="6296802"/>
            <a:ext cx="612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283639FE-3C18-A403-34CC-35B3FD8B4DBA}"/>
              </a:ext>
            </a:extLst>
          </p:cNvPr>
          <p:cNvGrpSpPr/>
          <p:nvPr/>
        </p:nvGrpSpPr>
        <p:grpSpPr>
          <a:xfrm>
            <a:off x="8045886" y="2217887"/>
            <a:ext cx="3384574" cy="4080676"/>
            <a:chOff x="8081398" y="2155833"/>
            <a:chExt cx="3384574" cy="4348451"/>
          </a:xfrm>
        </p:grpSpPr>
        <p:sp>
          <p:nvSpPr>
            <p:cNvPr id="11" name="TextBox 10">
              <a:extLst>
                <a:ext uri="{FF2B5EF4-FFF2-40B4-BE49-F238E27FC236}">
                  <a16:creationId xmlns:a16="http://schemas.microsoft.com/office/drawing/2014/main" id="{DF086FC9-7E64-5B95-E668-88AB825949C5}"/>
                </a:ext>
              </a:extLst>
            </p:cNvPr>
            <p:cNvSpPr txBox="1"/>
            <p:nvPr/>
          </p:nvSpPr>
          <p:spPr>
            <a:xfrm>
              <a:off x="8804524" y="6227285"/>
              <a:ext cx="160559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Foundry Form Sans"/>
                  <a:ea typeface="+mn-ea"/>
                  <a:cs typeface="Times New Roman" panose="02020603050405020304" pitchFamily="18" charset="0"/>
                </a:rPr>
                <a:t>National child poverty rate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Foundry Form Sans"/>
                  <a:ea typeface="+mn-ea"/>
                  <a:cs typeface="Times New Roman" panose="02020603050405020304" pitchFamily="18" charset="0"/>
                </a:rPr>
                <a:t>(AHC)</a:t>
              </a:r>
              <a:endParaRPr kumimoji="0" lang="en-GB" sz="6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732E37E6-4DF7-CE6C-DCCD-FBDA1E36EF26}"/>
                </a:ext>
              </a:extLst>
            </p:cNvPr>
            <p:cNvGrpSpPr/>
            <p:nvPr/>
          </p:nvGrpSpPr>
          <p:grpSpPr>
            <a:xfrm>
              <a:off x="8081398" y="2155833"/>
              <a:ext cx="3343400" cy="4103560"/>
              <a:chOff x="8081398" y="2155833"/>
              <a:chExt cx="3343400" cy="4103560"/>
            </a:xfrm>
          </p:grpSpPr>
          <p:pic>
            <p:nvPicPr>
              <p:cNvPr id="6" name="Picture 5" descr="A graph with blue dots&#10;&#10;Description automatically generated">
                <a:extLst>
                  <a:ext uri="{FF2B5EF4-FFF2-40B4-BE49-F238E27FC236}">
                    <a16:creationId xmlns:a16="http://schemas.microsoft.com/office/drawing/2014/main" id="{FE617935-5776-7722-C5C3-595AA4FDFBED}"/>
                  </a:ext>
                </a:extLst>
              </p:cNvPr>
              <p:cNvPicPr>
                <a:picLocks noChangeAspect="1"/>
              </p:cNvPicPr>
              <p:nvPr/>
            </p:nvPicPr>
            <p:blipFill rotWithShape="1">
              <a:blip r:embed="rId5">
                <a:extLst>
                  <a:ext uri="{28A0092B-C50C-407E-A947-70E740481C1C}">
                    <a14:useLocalDpi xmlns:a14="http://schemas.microsoft.com/office/drawing/2010/main" val="0"/>
                  </a:ext>
                </a:extLst>
              </a:blip>
              <a:srcRect t="7948"/>
              <a:stretch/>
            </p:blipFill>
            <p:spPr>
              <a:xfrm>
                <a:off x="8081398" y="2155833"/>
                <a:ext cx="3343400" cy="4103560"/>
              </a:xfrm>
              <a:prstGeom prst="rect">
                <a:avLst/>
              </a:prstGeom>
            </p:spPr>
          </p:pic>
          <p:cxnSp>
            <p:nvCxnSpPr>
              <p:cNvPr id="8" name="Straight Connector 7">
                <a:extLst>
                  <a:ext uri="{FF2B5EF4-FFF2-40B4-BE49-F238E27FC236}">
                    <a16:creationId xmlns:a16="http://schemas.microsoft.com/office/drawing/2014/main" id="{F244CF35-0BD4-12C3-EBA7-3DB287C62DBE}"/>
                  </a:ext>
                </a:extLst>
              </p:cNvPr>
              <p:cNvCxnSpPr/>
              <p:nvPr/>
            </p:nvCxnSpPr>
            <p:spPr>
              <a:xfrm flipV="1">
                <a:off x="10180320" y="2473741"/>
                <a:ext cx="0" cy="3232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39B1164-81FE-1D99-A35B-7CD798BD3556}"/>
                  </a:ext>
                </a:extLst>
              </p:cNvPr>
              <p:cNvCxnSpPr/>
              <p:nvPr/>
            </p:nvCxnSpPr>
            <p:spPr>
              <a:xfrm flipV="1">
                <a:off x="9960389" y="2473741"/>
                <a:ext cx="0" cy="32328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A1BA8F67-4DEA-41B9-912E-278BCCC9AA5B}"/>
                </a:ext>
              </a:extLst>
            </p:cNvPr>
            <p:cNvSpPr txBox="1"/>
            <p:nvPr/>
          </p:nvSpPr>
          <p:spPr>
            <a:xfrm>
              <a:off x="9860379" y="6204469"/>
              <a:ext cx="160559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Foundry Form Sans"/>
                  <a:ea typeface="+mn-ea"/>
                  <a:cs typeface="Times New Roman" panose="02020603050405020304" pitchFamily="18" charset="0"/>
                </a:rPr>
                <a:t>National poverty rate for the whole population (AHC)</a:t>
              </a:r>
              <a:endParaRPr kumimoji="0" lang="en-GB" sz="6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 name="TextBox 15">
            <a:extLst>
              <a:ext uri="{FF2B5EF4-FFF2-40B4-BE49-F238E27FC236}">
                <a16:creationId xmlns:a16="http://schemas.microsoft.com/office/drawing/2014/main" id="{8541EAD1-4EFE-2E1A-7F75-5FF8E1BBE511}"/>
              </a:ext>
            </a:extLst>
          </p:cNvPr>
          <p:cNvSpPr txBox="1"/>
          <p:nvPr/>
        </p:nvSpPr>
        <p:spPr>
          <a:xfrm>
            <a:off x="7546364" y="1629302"/>
            <a:ext cx="4121911"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Figure 14: Percentage of children in poverty before and after housing costs by London borough (2020/21)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rPr>
              <a:t>This chart was adjusted from Trust for London to add national averages</a:t>
            </a:r>
          </a:p>
        </p:txBody>
      </p:sp>
      <p:sp>
        <p:nvSpPr>
          <p:cNvPr id="4" name="TextBox 3">
            <a:extLst>
              <a:ext uri="{FF2B5EF4-FFF2-40B4-BE49-F238E27FC236}">
                <a16:creationId xmlns:a16="http://schemas.microsoft.com/office/drawing/2014/main" id="{F7B3C09D-953B-0D76-4946-87E8CAA02AAC}"/>
              </a:ext>
            </a:extLst>
          </p:cNvPr>
          <p:cNvSpPr txBox="1"/>
          <p:nvPr/>
        </p:nvSpPr>
        <p:spPr>
          <a:xfrm>
            <a:off x="363415" y="561371"/>
            <a:ext cx="11465169" cy="101566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srgbClr val="0082B3"/>
                </a:solidFill>
                <a:effectLst/>
                <a:uLnTx/>
                <a:uFillTx/>
                <a:latin typeface="Arial"/>
                <a:cs typeface="Arial"/>
              </a:rPr>
              <a:t>CHILDREN ARE MORE LIKELY TO BE LIVING IN POVERTY IN LONDON AND RATES ARE HIGHER THAN FOR ENGLAND</a:t>
            </a:r>
          </a:p>
        </p:txBody>
      </p:sp>
    </p:spTree>
    <p:extLst>
      <p:ext uri="{BB962C8B-B14F-4D97-AF65-F5344CB8AC3E}">
        <p14:creationId xmlns:p14="http://schemas.microsoft.com/office/powerpoint/2010/main" val="4126666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0C9D58-E675-12D1-9A2F-8C9271A5D92F}"/>
              </a:ext>
            </a:extLst>
          </p:cNvPr>
          <p:cNvSpPr txBox="1"/>
          <p:nvPr/>
        </p:nvSpPr>
        <p:spPr>
          <a:xfrm>
            <a:off x="-62376" y="1668167"/>
            <a:ext cx="6936590" cy="4401205"/>
          </a:xfrm>
          <a:prstGeom prst="rect">
            <a:avLst/>
          </a:prstGeom>
          <a:noFill/>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Core measures of inflation remain stubbornly high.</a:t>
            </a:r>
          </a:p>
          <a:p>
            <a:pPr marL="1200150"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Energy costs, despite a significant drop, are still considerably above their levels at the start of 2022.</a:t>
            </a:r>
          </a:p>
          <a:p>
            <a:pPr marL="1200150"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Even with the recent decrease, food prices remain elevated relative to the figures recorded in prior years.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等线" panose="02010600030101010101" pitchFamily="2" charset="-122"/>
                <a:cs typeface="Arial" panose="020B0604020202020204" pitchFamily="34" charset="0"/>
              </a:rPr>
              <a:t>Although the real wage growth has turned positive,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wage growth in London is still low.</a:t>
            </a:r>
            <a:r>
              <a:rPr kumimoji="0" lang="en-US" sz="1400" b="0" i="0" u="none" strike="noStrike" kern="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sym typeface="Arial"/>
              </a:rPr>
              <a:t> 1</a:t>
            </a:r>
            <a:endParaRPr kumimoji="0" lang="en-GB" sz="1400" b="0" i="0" u="none" strike="noStrike" kern="1200" cap="none" spc="0" normalizeH="0" baseline="0" noProof="0">
              <a:ln>
                <a:noFill/>
              </a:ln>
              <a:solidFill>
                <a:srgbClr val="000000"/>
              </a:solidFill>
              <a:effectLst/>
              <a:uLnTx/>
              <a:uFillTx/>
              <a:latin typeface="Arial"/>
              <a:ea typeface="+mn-ea"/>
              <a:cs typeface="Arial"/>
            </a:endParaRPr>
          </a:p>
          <a:p>
            <a:pPr marL="1200150"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median wage growth in</a:t>
            </a:r>
            <a:r>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GB" altLang="zh-CN" sz="1400" b="0" i="0" u="none" strike="noStrike" kern="1200" cap="none" spc="0" normalizeH="0" baseline="0" noProof="0">
                <a:ln>
                  <a:noFill/>
                </a:ln>
                <a:solidFill>
                  <a:srgbClr val="000000"/>
                </a:solidFill>
                <a:effectLst/>
                <a:uLnTx/>
                <a:uFillTx/>
                <a:latin typeface="Arial" panose="020B0604020202020204" pitchFamily="34" charset="0"/>
                <a:ea typeface="等线" panose="02010600030101010101" pitchFamily="2" charset="-122"/>
                <a:cs typeface="Arial" panose="020B0604020202020204" pitchFamily="34" charset="0"/>
              </a:rPr>
              <a:t>London</a:t>
            </a:r>
            <a:r>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GB" altLang="zh-CN" sz="1400" b="0" i="0" u="none" strike="noStrike" kern="1200" cap="none" spc="0" normalizeH="0" baseline="0" noProof="0">
                <a:ln>
                  <a:noFill/>
                </a:ln>
                <a:solidFill>
                  <a:srgbClr val="000000"/>
                </a:solidFill>
                <a:effectLst/>
                <a:uLnTx/>
                <a:uFillTx/>
                <a:latin typeface="Arial" panose="020B0604020202020204" pitchFamily="34" charset="0"/>
                <a:ea typeface="等线" panose="02010600030101010101" pitchFamily="2" charset="-122"/>
                <a:cs typeface="Arial" panose="020B0604020202020204" pitchFamily="34" charset="0"/>
              </a:rPr>
              <a:t>is 4.2%.</a:t>
            </a:r>
          </a:p>
          <a:p>
            <a:pPr marL="1200150"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altLang="zh-CN" sz="1400" b="0" i="0" u="none" strike="noStrike" kern="1200" cap="none" spc="0" normalizeH="0" baseline="0" noProof="0">
                <a:ln>
                  <a:noFill/>
                </a:ln>
                <a:solidFill>
                  <a:srgbClr val="000000"/>
                </a:solidFill>
                <a:effectLst/>
                <a:uLnTx/>
                <a:uFillTx/>
                <a:latin typeface="Arial" panose="020B0604020202020204" pitchFamily="34" charset="0"/>
                <a:ea typeface="等线" panose="02010600030101010101" pitchFamily="2" charset="-122"/>
                <a:cs typeface="Arial" panose="020B0604020202020204" pitchFamily="34" charset="0"/>
              </a:rPr>
              <a:t>London’s wage growth rate is the lowest in the UK, with the highest regional rate being 11.3%.</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majority of Londoners feel that the cost of living is still increasing.</a:t>
            </a:r>
            <a:r>
              <a:rPr kumimoji="0" lang="en-US" sz="1400" b="0" i="0" u="none" strike="noStrike" kern="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sym typeface="Arial"/>
              </a:rPr>
              <a:t>2</a:t>
            </a: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1200150"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total of 87% of Londoners feel that the cost of living has increased.</a:t>
            </a:r>
          </a:p>
          <a:p>
            <a:pPr marL="1200150"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Among them, 48% feel the cost of living has increased a lot, and 38% feel it has increased a little.</a:t>
            </a:r>
            <a:endParaRPr kumimoji="0" lang="en-US" sz="1400" b="0" i="0" u="none" strike="noStrike" kern="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A significant proportion of Londoners have fallen behind or struggled to meet their regular needs in the last six months.</a:t>
            </a:r>
          </a:p>
          <a:p>
            <a:pPr marL="1200150"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altLang="zh-CN" sz="1400" b="0" i="0" u="none" strike="noStrike" kern="1200" cap="none" spc="0" normalizeH="0" baseline="0" noProof="0">
                <a:ln>
                  <a:noFill/>
                </a:ln>
                <a:solidFill>
                  <a:srgbClr val="000000"/>
                </a:solidFill>
                <a:effectLst/>
                <a:uLnTx/>
                <a:uFillTx/>
                <a:latin typeface="Arial" panose="020B0604020202020204" pitchFamily="34" charset="0"/>
                <a:ea typeface="等线" panose="02010600030101010101" pitchFamily="2" charset="-122"/>
                <a:cs typeface="Arial" panose="020B0604020202020204" pitchFamily="34" charset="0"/>
                <a:sym typeface="Arial"/>
              </a:rPr>
              <a:t>48% falling behind or struggling to meet credit commitments, 46% their household bills, 43% their housing payments and 51% their food and essential shopping needs (either struggling or going without).</a:t>
            </a:r>
          </a:p>
          <a:p>
            <a:pPr marL="1200150"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These figures are similar to those from one year ago.</a:t>
            </a:r>
            <a:endParaRPr kumimoji="0" lang="en-US" sz="1400" b="0" i="0" u="none" strike="noStrike" kern="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5" name="TextBox 4">
            <a:extLst>
              <a:ext uri="{FF2B5EF4-FFF2-40B4-BE49-F238E27FC236}">
                <a16:creationId xmlns:a16="http://schemas.microsoft.com/office/drawing/2014/main" id="{EEFE22A6-331D-F0CB-5F4C-83B9BD281E08}"/>
              </a:ext>
            </a:extLst>
          </p:cNvPr>
          <p:cNvSpPr txBox="1"/>
          <p:nvPr/>
        </p:nvSpPr>
        <p:spPr>
          <a:xfrm>
            <a:off x="429697" y="522608"/>
            <a:ext cx="11712425" cy="101566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82B3"/>
                </a:solidFill>
                <a:effectLst/>
                <a:uLnTx/>
                <a:uFillTx/>
                <a:latin typeface="Arial"/>
                <a:ea typeface="+mn-ea"/>
                <a:cs typeface="Arial"/>
                <a:sym typeface="Arial"/>
              </a:rPr>
              <a:t>COST OF LIVING CHALLENGES PERSIST </a:t>
            </a:r>
            <a:r>
              <a:rPr kumimoji="0" lang="en-US" altLang="zh-CN" sz="3000" b="1" i="0" u="none" strike="noStrike" kern="1200" cap="none" spc="0" normalizeH="0" baseline="0" noProof="0">
                <a:ln>
                  <a:noFill/>
                </a:ln>
                <a:solidFill>
                  <a:srgbClr val="0082B3"/>
                </a:solidFill>
                <a:effectLst/>
                <a:uLnTx/>
                <a:uFillTx/>
                <a:latin typeface="Arial"/>
                <a:ea typeface="等线"/>
                <a:cs typeface="Arial"/>
                <a:sym typeface="Arial"/>
              </a:rPr>
              <a:t>AND A SIGNIFICANT PROPORTION OF LONDONERS ARE STILL STRUGGLING</a:t>
            </a:r>
            <a:r>
              <a:rPr kumimoji="0" lang="en-US" sz="3000" b="1" i="0" u="none" strike="noStrike" kern="0" cap="none" spc="0" normalizeH="0" baseline="30000" noProof="0">
                <a:ln>
                  <a:noFill/>
                </a:ln>
                <a:solidFill>
                  <a:srgbClr val="0082B3"/>
                </a:solidFill>
                <a:effectLst/>
                <a:uLnTx/>
                <a:uFillTx/>
                <a:latin typeface="Arial"/>
                <a:ea typeface="+mn-ea"/>
                <a:cs typeface="Arial"/>
                <a:sym typeface="Arial"/>
              </a:rPr>
              <a:t> </a:t>
            </a:r>
            <a:endParaRPr kumimoji="0" lang="en-GB" sz="3000" b="1" i="0" u="none" strike="noStrike" kern="1200" cap="none" spc="0" normalizeH="0" baseline="0" noProof="0">
              <a:ln>
                <a:noFill/>
              </a:ln>
              <a:solidFill>
                <a:srgbClr val="0082B3"/>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3E3A04B-BE99-F048-C959-FD6A188BEDA5}"/>
              </a:ext>
            </a:extLst>
          </p:cNvPr>
          <p:cNvSpPr/>
          <p:nvPr/>
        </p:nvSpPr>
        <p:spPr>
          <a:xfrm>
            <a:off x="361041" y="6511935"/>
            <a:ext cx="10485274" cy="246221"/>
          </a:xfrm>
          <a:prstGeom prst="rect">
            <a:avLst/>
          </a:prstGeom>
        </p:spPr>
        <p:txBody>
          <a:bodyPr wrap="square" lIns="91440" tIns="45720" rIns="91440" bIns="45720" anchor="t">
            <a:spAutoFit/>
          </a:bodyPr>
          <a:lstStyle/>
          <a:p>
            <a:pPr>
              <a:defRPr/>
            </a:pPr>
            <a:r>
              <a:rPr kumimoji="0" lang="en-US" sz="1000" b="0" i="0" u="none" strike="noStrike" kern="1200" cap="none" spc="0" normalizeH="0" baseline="0" noProof="0" dirty="0">
                <a:ln>
                  <a:noFill/>
                </a:ln>
                <a:solidFill>
                  <a:srgbClr val="000000"/>
                </a:solidFill>
                <a:effectLst/>
                <a:uLnTx/>
                <a:uFillTx/>
                <a:latin typeface="Arial"/>
                <a:ea typeface="+mn-ea"/>
                <a:cs typeface="Arial"/>
              </a:rPr>
              <a:t>Source: </a:t>
            </a:r>
            <a:r>
              <a:rPr lang="en-US" sz="1000" dirty="0">
                <a:solidFill>
                  <a:srgbClr val="000000"/>
                </a:solidFill>
                <a:latin typeface="Arial"/>
                <a:cs typeface="Arial"/>
              </a:rPr>
              <a:t>(</a:t>
            </a:r>
            <a:r>
              <a:rPr kumimoji="0" lang="en-GB" sz="1000" b="0" i="0" u="none" strike="noStrike" kern="1200" cap="none" spc="0" normalizeH="0" baseline="0" noProof="0" dirty="0">
                <a:ln>
                  <a:noFill/>
                </a:ln>
                <a:solidFill>
                  <a:srgbClr val="000000"/>
                </a:solidFill>
                <a:effectLst/>
                <a:uLnTx/>
                <a:uFillTx/>
                <a:latin typeface="Arial"/>
                <a:cs typeface="Arial"/>
              </a:rPr>
              <a:t>1) </a:t>
            </a:r>
            <a:r>
              <a:rPr kumimoji="0" lang="en-GB" sz="1000" b="0" i="0" u="none" strike="noStrike" kern="1200" cap="none" spc="0" normalizeH="0" baseline="0" noProof="0" dirty="0">
                <a:ln>
                  <a:noFill/>
                </a:ln>
                <a:solidFill>
                  <a:srgbClr val="000000"/>
                </a:solidFill>
                <a:effectLst/>
                <a:uLnTx/>
                <a:uFillTx/>
                <a:latin typeface="Arial"/>
                <a:cs typeface="Arial"/>
                <a:hlinkClick r:id="rId2">
                  <a:extLst>
                    <a:ext uri="{A12FA001-AC4F-418D-AE19-62706E023703}">
                      <ahyp:hlinkClr xmlns:ahyp="http://schemas.microsoft.com/office/drawing/2018/hyperlinkcolor" val="tx"/>
                    </a:ext>
                  </a:extLst>
                </a:hlinkClick>
              </a:rPr>
              <a:t>NIESR National Institute UK Economic Outlook Winter 2024</a:t>
            </a:r>
            <a:r>
              <a:rPr kumimoji="0" lang="en-GB" sz="1000" b="0" i="0" u="none" strike="noStrike" kern="1200" cap="none" spc="0" normalizeH="0" baseline="0" noProof="0" dirty="0">
                <a:ln>
                  <a:noFill/>
                </a:ln>
                <a:solidFill>
                  <a:srgbClr val="000000"/>
                </a:solidFill>
                <a:effectLst/>
                <a:uLnTx/>
                <a:uFillTx/>
                <a:latin typeface="Arial"/>
                <a:cs typeface="Arial"/>
              </a:rPr>
              <a:t>;</a:t>
            </a:r>
            <a:r>
              <a:rPr lang="en-GB" sz="1000" dirty="0">
                <a:solidFill>
                  <a:srgbClr val="000000"/>
                </a:solidFill>
                <a:latin typeface="Arial"/>
                <a:cs typeface="Arial"/>
              </a:rPr>
              <a:t> </a:t>
            </a:r>
            <a:r>
              <a:rPr kumimoji="0" lang="en-GB" sz="1000" b="0" i="0" u="none" strike="noStrike" kern="1200" cap="none" spc="0" normalizeH="0" baseline="0" noProof="0" dirty="0">
                <a:ln>
                  <a:noFill/>
                </a:ln>
                <a:solidFill>
                  <a:srgbClr val="000000"/>
                </a:solidFill>
                <a:effectLst/>
                <a:uLnTx/>
                <a:uFillTx/>
                <a:latin typeface="Arial"/>
                <a:cs typeface="Arial"/>
              </a:rPr>
              <a:t> (2) </a:t>
            </a:r>
            <a:r>
              <a:rPr kumimoji="0" lang="en-GB" sz="1000" b="0" i="0" u="none" strike="noStrike" kern="1200" cap="none" spc="0" normalizeH="0" baseline="0" noProof="0" dirty="0">
                <a:ln>
                  <a:noFill/>
                </a:ln>
                <a:solidFill>
                  <a:srgbClr val="000000"/>
                </a:solidFill>
                <a:effectLst/>
                <a:uLnTx/>
                <a:uFillTx/>
                <a:latin typeface="Arial"/>
                <a:cs typeface="Arial"/>
                <a:hlinkClick r:id="rId3">
                  <a:extLst>
                    <a:ext uri="{A12FA001-AC4F-418D-AE19-62706E023703}">
                      <ahyp:hlinkClr xmlns:ahyp="http://schemas.microsoft.com/office/drawing/2018/hyperlinkcolor" val="tx"/>
                    </a:ext>
                  </a:extLst>
                </a:hlinkClick>
              </a:rPr>
              <a:t>GLA</a:t>
            </a:r>
            <a:r>
              <a:rPr kumimoji="0" lang="en-GB" sz="1000" b="0" i="0" u="none" strike="noStrike" kern="1200" cap="none" spc="0" normalizeH="0" baseline="0" noProof="0" dirty="0">
                <a:ln>
                  <a:noFill/>
                </a:ln>
                <a:solidFill>
                  <a:srgbClr val="0000FF"/>
                </a:solidFill>
                <a:effectLst/>
                <a:uLnTx/>
                <a:uFillTx/>
                <a:latin typeface="Arial"/>
                <a:cs typeface="Arial"/>
                <a:hlinkClick r:id="rId3">
                  <a:extLst>
                    <a:ext uri="{A12FA001-AC4F-418D-AE19-62706E023703}">
                      <ahyp:hlinkClr xmlns:ahyp="http://schemas.microsoft.com/office/drawing/2018/hyperlinkcolor" val="tx"/>
                    </a:ext>
                  </a:extLst>
                </a:hlinkClick>
              </a:rPr>
              <a:t> </a:t>
            </a:r>
            <a:r>
              <a:rPr kumimoji="0" lang="en-GB" sz="1000" b="0" i="0" u="none" strike="noStrike" kern="1200" cap="none" spc="0" normalizeH="0" baseline="0" noProof="0" dirty="0">
                <a:ln>
                  <a:noFill/>
                </a:ln>
                <a:solidFill>
                  <a:srgbClr val="000000"/>
                </a:solidFill>
                <a:effectLst/>
                <a:uLnTx/>
                <a:uFillTx/>
                <a:latin typeface="Arial"/>
                <a:cs typeface="Arial"/>
                <a:hlinkClick r:id="rId3">
                  <a:extLst>
                    <a:ext uri="{A12FA001-AC4F-418D-AE19-62706E023703}">
                      <ahyp:hlinkClr xmlns:ahyp="http://schemas.microsoft.com/office/drawing/2018/hyperlinkcolor" val="tx"/>
                    </a:ext>
                  </a:extLst>
                </a:hlinkClick>
              </a:rPr>
              <a:t>Cost of Living Polling</a:t>
            </a:r>
            <a:r>
              <a:rPr kumimoji="0" lang="en-GB" sz="1000" b="0" i="0" u="none" strike="noStrike" kern="1200" cap="none" spc="0" normalizeH="0" baseline="0" noProof="0" dirty="0">
                <a:ln>
                  <a:noFill/>
                </a:ln>
                <a:solidFill>
                  <a:srgbClr val="000000"/>
                </a:solidFill>
                <a:effectLst/>
                <a:uLnTx/>
                <a:uFillTx/>
                <a:latin typeface="Arial"/>
                <a:cs typeface="Arial"/>
              </a:rPr>
              <a:t> (Jan 2024).</a:t>
            </a:r>
            <a:endParaRPr kumimoji="0" lang="en-US" sz="1000" b="0" i="0" u="none" strike="noStrike" kern="1200" cap="none" spc="0" normalizeH="0" baseline="0" noProof="0" dirty="0">
              <a:ln>
                <a:noFill/>
              </a:ln>
              <a:solidFill>
                <a:srgbClr val="000000"/>
              </a:solidFill>
              <a:effectLst/>
              <a:uLnTx/>
              <a:uFillTx/>
              <a:latin typeface="Arial"/>
              <a:cs typeface="Arial"/>
            </a:endParaRPr>
          </a:p>
        </p:txBody>
      </p:sp>
      <p:sp>
        <p:nvSpPr>
          <p:cNvPr id="12" name="Text Placeholder 5">
            <a:extLst>
              <a:ext uri="{FF2B5EF4-FFF2-40B4-BE49-F238E27FC236}">
                <a16:creationId xmlns:a16="http://schemas.microsoft.com/office/drawing/2014/main" id="{F6EF6105-6889-53B4-B8E0-88ECB6BDC145}"/>
              </a:ext>
            </a:extLst>
          </p:cNvPr>
          <p:cNvSpPr txBox="1">
            <a:spLocks/>
          </p:cNvSpPr>
          <p:nvPr/>
        </p:nvSpPr>
        <p:spPr>
          <a:xfrm>
            <a:off x="7190966" y="1670516"/>
            <a:ext cx="4821646" cy="503724"/>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a:ln>
                  <a:noFill/>
                </a:ln>
                <a:solidFill>
                  <a:srgbClr val="353E43"/>
                </a:solidFill>
                <a:effectLst/>
                <a:uLnTx/>
                <a:uFillTx/>
                <a:latin typeface="Arial"/>
                <a:ea typeface="+mn-ea"/>
                <a:cs typeface="Arial"/>
                <a:sym typeface="Arial"/>
              </a:rPr>
              <a:t>Fig 15. </a:t>
            </a:r>
            <a:r>
              <a:rPr kumimoji="0" lang="en-GB" sz="1400" b="1" i="0" u="none" strike="noStrike" kern="1200" cap="none" spc="0" normalizeH="0" baseline="0" noProof="0">
                <a:ln>
                  <a:noFill/>
                </a:ln>
                <a:solidFill>
                  <a:srgbClr val="353E43"/>
                </a:solidFill>
                <a:effectLst/>
                <a:uLnTx/>
                <a:uFillTx/>
                <a:latin typeface="Arial"/>
                <a:ea typeface="+mn-ea"/>
                <a:cs typeface="Arial"/>
                <a:sym typeface="Arial"/>
              </a:rPr>
              <a:t>Weekly Gross Pay Year on Year Growth for the Median Percentile (2022-23)</a:t>
            </a:r>
            <a:r>
              <a:rPr kumimoji="0" lang="en-GB" sz="1400" b="1" i="0" u="none" strike="noStrike" kern="1200" cap="none" spc="0" normalizeH="0" baseline="30000" noProof="0">
                <a:ln>
                  <a:noFill/>
                </a:ln>
                <a:solidFill>
                  <a:srgbClr val="353E43"/>
                </a:solidFill>
                <a:effectLst/>
                <a:uLnTx/>
                <a:uFillTx/>
                <a:latin typeface="Arial"/>
                <a:ea typeface="+mn-ea"/>
                <a:cs typeface="Arial"/>
                <a:sym typeface="Arial"/>
              </a:rPr>
              <a:t>1</a:t>
            </a:r>
            <a:r>
              <a:rPr kumimoji="0" lang="en-GB" sz="1400" b="1" i="0" u="none" strike="noStrike" kern="1200" cap="none" spc="0" normalizeH="0" baseline="0" noProof="0">
                <a:ln>
                  <a:noFill/>
                </a:ln>
                <a:solidFill>
                  <a:srgbClr val="353E43"/>
                </a:solidFill>
                <a:effectLst/>
                <a:uLnTx/>
                <a:uFillTx/>
                <a:latin typeface="Arial"/>
                <a:ea typeface="+mn-ea"/>
                <a:cs typeface="Arial"/>
                <a:sym typeface="Arial"/>
              </a:rPr>
              <a:t> </a:t>
            </a:r>
            <a:endParaRPr kumimoji="0" lang="en-US" sz="1400" b="1" i="0" u="none" strike="noStrike" kern="1200" cap="none" spc="0" normalizeH="0" baseline="0" noProof="0">
              <a:ln>
                <a:noFill/>
              </a:ln>
              <a:solidFill>
                <a:srgbClr val="353E43"/>
              </a:solidFill>
              <a:effectLst/>
              <a:uLnTx/>
              <a:uFillTx/>
              <a:latin typeface="Arial"/>
              <a:ea typeface="+mn-ea"/>
              <a:cs typeface="Arial"/>
              <a:sym typeface="Arial"/>
            </a:endParaRPr>
          </a:p>
        </p:txBody>
      </p:sp>
      <p:grpSp>
        <p:nvGrpSpPr>
          <p:cNvPr id="15" name="Group 14">
            <a:extLst>
              <a:ext uri="{FF2B5EF4-FFF2-40B4-BE49-F238E27FC236}">
                <a16:creationId xmlns:a16="http://schemas.microsoft.com/office/drawing/2014/main" id="{A43DDB09-645B-DB6E-4E1B-E7C8D7BC752F}"/>
              </a:ext>
            </a:extLst>
          </p:cNvPr>
          <p:cNvGrpSpPr/>
          <p:nvPr/>
        </p:nvGrpSpPr>
        <p:grpSpPr>
          <a:xfrm>
            <a:off x="7571196" y="2274276"/>
            <a:ext cx="3890554" cy="3837299"/>
            <a:chOff x="7593661" y="2025650"/>
            <a:chExt cx="4755501" cy="4293116"/>
          </a:xfrm>
        </p:grpSpPr>
        <p:pic>
          <p:nvPicPr>
            <p:cNvPr id="11" name="Picture 10">
              <a:extLst>
                <a:ext uri="{FF2B5EF4-FFF2-40B4-BE49-F238E27FC236}">
                  <a16:creationId xmlns:a16="http://schemas.microsoft.com/office/drawing/2014/main" id="{3F8D4162-5FB8-C9A1-B151-D640D7B17B4D}"/>
                </a:ext>
              </a:extLst>
            </p:cNvPr>
            <p:cNvPicPr>
              <a:picLocks noChangeAspect="1"/>
            </p:cNvPicPr>
            <p:nvPr/>
          </p:nvPicPr>
          <p:blipFill rotWithShape="1">
            <a:blip r:embed="rId4"/>
            <a:srcRect t="4249"/>
            <a:stretch/>
          </p:blipFill>
          <p:spPr>
            <a:xfrm>
              <a:off x="7593661" y="2025650"/>
              <a:ext cx="3189576" cy="4293116"/>
            </a:xfrm>
            <a:prstGeom prst="rect">
              <a:avLst/>
            </a:prstGeom>
          </p:spPr>
        </p:pic>
        <p:pic>
          <p:nvPicPr>
            <p:cNvPr id="14" name="Picture 13">
              <a:extLst>
                <a:ext uri="{FF2B5EF4-FFF2-40B4-BE49-F238E27FC236}">
                  <a16:creationId xmlns:a16="http://schemas.microsoft.com/office/drawing/2014/main" id="{10207C5A-35F9-E25B-C867-1E3C6054F618}"/>
                </a:ext>
              </a:extLst>
            </p:cNvPr>
            <p:cNvPicPr>
              <a:picLocks noChangeAspect="1"/>
            </p:cNvPicPr>
            <p:nvPr/>
          </p:nvPicPr>
          <p:blipFill>
            <a:blip r:embed="rId5"/>
            <a:stretch>
              <a:fillRect/>
            </a:stretch>
          </p:blipFill>
          <p:spPr>
            <a:xfrm>
              <a:off x="10433050" y="3217523"/>
              <a:ext cx="1916112" cy="449528"/>
            </a:xfrm>
            <a:prstGeom prst="rect">
              <a:avLst/>
            </a:prstGeom>
          </p:spPr>
        </p:pic>
      </p:grpSp>
      <p:sp>
        <p:nvSpPr>
          <p:cNvPr id="6" name="TextBox 5">
            <a:extLst>
              <a:ext uri="{FF2B5EF4-FFF2-40B4-BE49-F238E27FC236}">
                <a16:creationId xmlns:a16="http://schemas.microsoft.com/office/drawing/2014/main" id="{79767F8A-7A97-723F-D8FA-BFF9741FEE9A}"/>
              </a:ext>
            </a:extLst>
          </p:cNvPr>
          <p:cNvSpPr txBox="1"/>
          <p:nvPr/>
        </p:nvSpPr>
        <p:spPr>
          <a:xfrm>
            <a:off x="9894147" y="5811501"/>
            <a:ext cx="199305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868B8E">
                    <a:lumMod val="75000"/>
                  </a:srgbClr>
                </a:solidFill>
                <a:effectLst/>
                <a:uLnTx/>
                <a:uFillTx/>
                <a:latin typeface="Arial" panose="020B0604020202020204" pitchFamily="34" charset="0"/>
                <a:ea typeface="+mn-ea"/>
                <a:cs typeface="+mn-cs"/>
              </a:rPr>
              <a:t>NIESR National Institute UK Economic Outlook Winter 2024; </a:t>
            </a:r>
            <a:endParaRPr kumimoji="0" lang="en-GB" sz="1800" b="0" i="0" u="none" strike="noStrike" kern="1200" cap="none" spc="0" normalizeH="0" baseline="0" noProof="0">
              <a:ln>
                <a:noFill/>
              </a:ln>
              <a:solidFill>
                <a:srgbClr val="868B8E">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929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572823" y="399228"/>
            <a:ext cx="11046354" cy="923289"/>
          </a:xfrm>
          <a:noFill/>
          <a:ln>
            <a:noFill/>
          </a:ln>
        </p:spPr>
        <p:style>
          <a:lnRef idx="2">
            <a:schemeClr val="dk1">
              <a:shade val="50000"/>
            </a:schemeClr>
          </a:lnRef>
          <a:fillRef idx="1">
            <a:schemeClr val="dk1"/>
          </a:fillRef>
          <a:effectRef idx="0">
            <a:schemeClr val="dk1"/>
          </a:effectRef>
          <a:fontRef idx="minor">
            <a:schemeClr val="lt1"/>
          </a:fontRef>
        </p:style>
        <p:txBody>
          <a:bodyPr wrap="square" anchor="t" anchorCtr="0">
            <a:spAutoFit/>
          </a:bodyPr>
          <a:lstStyle/>
          <a:p>
            <a:r>
              <a:rPr lang="en-US" sz="3000" spc="190">
                <a:solidFill>
                  <a:srgbClr val="0082B3"/>
                </a:solidFill>
                <a:ea typeface="Aktiv Grotesk" panose="020B0504020202020204" pitchFamily="34" charset="0"/>
              </a:rPr>
              <a:t>LEAST DEPRIVED LONDONERS RECEIVE 9 TIMES MORE INCOME THAN THE POOREST DECILE</a:t>
            </a:r>
          </a:p>
        </p:txBody>
      </p:sp>
      <p:sp>
        <p:nvSpPr>
          <p:cNvPr id="13" name="TextBox 12">
            <a:extLst>
              <a:ext uri="{FF2B5EF4-FFF2-40B4-BE49-F238E27FC236}">
                <a16:creationId xmlns:a16="http://schemas.microsoft.com/office/drawing/2014/main" id="{905965EE-0FE6-76A0-1598-BFF18F9BBBA6}"/>
              </a:ext>
            </a:extLst>
          </p:cNvPr>
          <p:cNvSpPr txBox="1"/>
          <p:nvPr/>
        </p:nvSpPr>
        <p:spPr bwMode="gray">
          <a:xfrm>
            <a:off x="572823" y="1231420"/>
            <a:ext cx="5879218" cy="5087774"/>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The richest tenth of Londoners have around 9 times the </a:t>
            </a:r>
            <a:r>
              <a:rPr kumimoji="0" lang="en-US" sz="1400" b="1" i="0" u="none" strike="noStrike" kern="0" cap="none" spc="0" normalizeH="0" baseline="0" noProof="0">
                <a:ln>
                  <a:noFill/>
                </a:ln>
                <a:solidFill>
                  <a:srgbClr val="353E43"/>
                </a:solidFill>
                <a:effectLst/>
                <a:uLnTx/>
                <a:uFillTx/>
                <a:latin typeface="Arial"/>
                <a:ea typeface="+mn-ea"/>
                <a:cs typeface="Arial"/>
                <a:sym typeface="Arial"/>
              </a:rPr>
              <a:t>income</a:t>
            </a:r>
            <a:r>
              <a:rPr kumimoji="0" lang="en-US" sz="1400" b="0" i="0" u="none" strike="noStrike" kern="0" cap="none" spc="0" normalizeH="0" baseline="0" noProof="0">
                <a:ln>
                  <a:noFill/>
                </a:ln>
                <a:solidFill>
                  <a:srgbClr val="353E43"/>
                </a:solidFill>
                <a:effectLst/>
                <a:uLnTx/>
                <a:uFillTx/>
                <a:latin typeface="Arial"/>
                <a:ea typeface="+mn-ea"/>
                <a:cs typeface="Arial"/>
                <a:sym typeface="Arial"/>
              </a:rPr>
              <a:t> of the lowest income households in London.</a:t>
            </a:r>
            <a:r>
              <a:rPr kumimoji="0" lang="en-US" sz="1400" b="0" i="0" u="none" strike="noStrike" kern="0" cap="none" spc="0" normalizeH="0" baseline="30000" noProof="0">
                <a:ln>
                  <a:noFill/>
                </a:ln>
                <a:solidFill>
                  <a:srgbClr val="353E43"/>
                </a:solidFill>
                <a:effectLst/>
                <a:uLnTx/>
                <a:uFillTx/>
                <a:latin typeface="Arial"/>
                <a:ea typeface="+mn-ea"/>
                <a:cs typeface="Arial"/>
                <a:sym typeface="Arial"/>
              </a:rPr>
              <a:t>1</a:t>
            </a:r>
            <a:endParaRPr kumimoji="0" lang="en-US" sz="1400" b="0" i="0" u="none" strike="noStrike" kern="0" cap="none" spc="0" normalizeH="0" baseline="30000" noProof="0">
              <a:ln>
                <a:noFill/>
              </a:ln>
              <a:solidFill>
                <a:srgbClr val="353E43"/>
              </a:solidFill>
              <a:effectLst/>
              <a:uLnTx/>
              <a:uFillTx/>
              <a:latin typeface="Arial"/>
              <a:ea typeface="+mn-ea"/>
              <a:cs typeface="Arial"/>
            </a:endParaRPr>
          </a:p>
          <a:p>
            <a:pPr marL="742950" marR="0" lvl="1" indent="-285750" algn="l" defTabSz="914400" rtl="0" eaLnBrk="1" fontAlgn="auto" latinLnBrk="0" hangingPunct="1">
              <a:lnSpc>
                <a:spcPct val="100000"/>
              </a:lnSpc>
              <a:spcBef>
                <a:spcPts val="0"/>
              </a:spcBef>
              <a:spcAft>
                <a:spcPts val="600"/>
              </a:spcAft>
              <a:buClr>
                <a:srgbClr val="000000"/>
              </a:buClr>
              <a:buSzTx/>
              <a:buFont typeface="Courier New" panose="02070309020205020404" pitchFamily="49" charset="0"/>
              <a:buChar char="o"/>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The differences in income are much greater in London than in the rest of the UK, particularly after the </a:t>
            </a:r>
            <a:r>
              <a:rPr kumimoji="0" lang="en-GB" sz="1400" b="1" i="0" u="none" strike="noStrike" kern="0" cap="none" spc="0" normalizeH="0" baseline="0" noProof="0">
                <a:ln>
                  <a:noFill/>
                </a:ln>
                <a:solidFill>
                  <a:srgbClr val="353E43"/>
                </a:solidFill>
                <a:effectLst/>
                <a:uLnTx/>
                <a:uFillTx/>
                <a:latin typeface="Arial"/>
                <a:ea typeface="+mn-ea"/>
                <a:cs typeface="Arial"/>
                <a:sym typeface="Arial"/>
              </a:rPr>
              <a:t>high costs of housing in the capital </a:t>
            </a:r>
            <a:r>
              <a:rPr kumimoji="0" lang="en-GB" sz="1400" b="0" i="0" u="none" strike="noStrike" kern="0" cap="none" spc="0" normalizeH="0" baseline="0" noProof="0">
                <a:ln>
                  <a:noFill/>
                </a:ln>
                <a:solidFill>
                  <a:srgbClr val="353E43"/>
                </a:solidFill>
                <a:effectLst/>
                <a:uLnTx/>
                <a:uFillTx/>
                <a:latin typeface="Arial"/>
                <a:ea typeface="+mn-ea"/>
                <a:cs typeface="Arial"/>
                <a:sym typeface="Arial"/>
              </a:rPr>
              <a:t>accounted for.</a:t>
            </a:r>
            <a:endParaRPr kumimoji="0" lang="en-US" sz="1400" b="0" i="0" u="none" strike="noStrike" kern="0" cap="none" spc="0" normalizeH="0" baseline="30000" noProof="0">
              <a:ln>
                <a:noFill/>
              </a:ln>
              <a:solidFill>
                <a:srgbClr val="353E43"/>
              </a:solidFill>
              <a:effectLst/>
              <a:uLnTx/>
              <a:uFillTx/>
              <a:latin typeface="Arial"/>
              <a:ea typeface="+mn-ea"/>
              <a:cs typeface="Arial"/>
            </a:endParaRPr>
          </a:p>
          <a:p>
            <a:pPr marL="742950" marR="0" lvl="1" indent="-285750" algn="l" defTabSz="914400" rtl="0" eaLnBrk="1" fontAlgn="auto" latinLnBrk="0" hangingPunct="1">
              <a:lnSpc>
                <a:spcPct val="100000"/>
              </a:lnSpc>
              <a:spcBef>
                <a:spcPts val="0"/>
              </a:spcBef>
              <a:spcAft>
                <a:spcPts val="300"/>
              </a:spcAft>
              <a:buClr>
                <a:srgbClr val="000000"/>
              </a:buClr>
              <a:buSzTx/>
              <a:buFont typeface="Courier New" panose="02070309020205020404" pitchFamily="49" charset="0"/>
              <a:buChar char="o"/>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London has one of the highest rates of poverty of any region in the UK in 2020/21-2022/23*, with around a quarter (24%) of London residents in poverty after housing costs. </a:t>
            </a:r>
            <a:r>
              <a:rPr kumimoji="0" lang="en-US" sz="1400" b="0" i="0" u="none" strike="noStrike" kern="0" cap="none" spc="0" normalizeH="0" baseline="30000" noProof="0">
                <a:ln>
                  <a:noFill/>
                </a:ln>
                <a:solidFill>
                  <a:srgbClr val="353E43"/>
                </a:solidFill>
                <a:effectLst/>
                <a:uLnTx/>
                <a:uFillTx/>
                <a:latin typeface="Arial"/>
                <a:ea typeface="+mn-ea"/>
                <a:cs typeface="Arial"/>
                <a:sym typeface="Arial"/>
              </a:rPr>
              <a:t>2</a:t>
            </a:r>
            <a:endParaRPr kumimoji="0" lang="en-US" sz="1400" b="0" i="0" u="none" strike="noStrike" kern="0" cap="none" spc="0" normalizeH="0" baseline="0" noProof="0">
              <a:ln>
                <a:noFill/>
              </a:ln>
              <a:solidFill>
                <a:srgbClr val="353E4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300"/>
              </a:spcAft>
              <a:buClr>
                <a:srgbClr val="000000"/>
              </a:buClr>
              <a:buSzTx/>
              <a:buFont typeface="Arial" panose="020B0604020202020204" pitchFamily="34" charset="0"/>
              <a:buChar char="•"/>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The </a:t>
            </a:r>
            <a:r>
              <a:rPr kumimoji="0" lang="en-US" sz="1400" b="1" i="0" u="none" strike="noStrike" kern="0" cap="none" spc="0" normalizeH="0" baseline="0" noProof="0">
                <a:ln>
                  <a:noFill/>
                </a:ln>
                <a:solidFill>
                  <a:srgbClr val="353E43"/>
                </a:solidFill>
                <a:effectLst/>
                <a:uLnTx/>
                <a:uFillTx/>
                <a:latin typeface="Arial"/>
                <a:ea typeface="+mn-ea"/>
                <a:cs typeface="Arial"/>
                <a:sym typeface="Arial"/>
              </a:rPr>
              <a:t>unemployment</a:t>
            </a:r>
            <a:r>
              <a:rPr kumimoji="0" lang="en-US" sz="1400" b="0" i="0" u="none" strike="noStrike" kern="0" cap="none" spc="0" normalizeH="0" baseline="0" noProof="0">
                <a:ln>
                  <a:noFill/>
                </a:ln>
                <a:solidFill>
                  <a:srgbClr val="353E43"/>
                </a:solidFill>
                <a:effectLst/>
                <a:uLnTx/>
                <a:uFillTx/>
                <a:latin typeface="Arial"/>
                <a:ea typeface="+mn-ea"/>
                <a:cs typeface="Arial"/>
                <a:sym typeface="Arial"/>
              </a:rPr>
              <a:t> rate in London is above the UK average but varies widely within the capital and despite improvements persistent inequalities in labour market outcomes remain: </a:t>
            </a:r>
            <a:r>
              <a:rPr kumimoji="0" lang="en-US" sz="1400" b="0" i="0" u="none" strike="noStrike" kern="0" cap="none" spc="0" normalizeH="0" baseline="30000" noProof="0">
                <a:ln>
                  <a:noFill/>
                </a:ln>
                <a:solidFill>
                  <a:srgbClr val="353E43"/>
                </a:solidFill>
                <a:effectLst/>
                <a:uLnTx/>
                <a:uFillTx/>
                <a:latin typeface="Arial"/>
                <a:ea typeface="+mn-ea"/>
                <a:cs typeface="Arial"/>
                <a:sym typeface="Arial"/>
              </a:rPr>
              <a:t>3</a:t>
            </a:r>
            <a:endParaRPr kumimoji="0" lang="en-US" sz="1400" b="0" i="0" u="none" strike="noStrike" kern="0" cap="none" spc="0" normalizeH="0" baseline="30000" noProof="0">
              <a:ln>
                <a:noFill/>
              </a:ln>
              <a:solidFill>
                <a:srgbClr val="353E43"/>
              </a:solidFill>
              <a:effectLst/>
              <a:uLnTx/>
              <a:uFillTx/>
              <a:latin typeface="Arial"/>
              <a:ea typeface="+mn-ea"/>
              <a:cs typeface="Arial"/>
            </a:endParaRPr>
          </a:p>
          <a:p>
            <a:pPr marL="742950" marR="0" lvl="1" indent="-285750" algn="l" defTabSz="914400" rtl="0" eaLnBrk="1" fontAlgn="auto" latinLnBrk="0" hangingPunct="1">
              <a:lnSpc>
                <a:spcPct val="100000"/>
              </a:lnSpc>
              <a:spcBef>
                <a:spcPts val="0"/>
              </a:spcBef>
              <a:spcAft>
                <a:spcPts val="300"/>
              </a:spcAft>
              <a:buClr>
                <a:srgbClr val="000000"/>
              </a:buClr>
              <a:buSzTx/>
              <a:buFont typeface="Courier New" panose="02070309020205020404" pitchFamily="49" charset="0"/>
              <a:buChar char="o"/>
              <a:tabLst/>
              <a:defRPr/>
            </a:pPr>
            <a:r>
              <a:rPr kumimoji="0" lang="en-GB" sz="1400" b="0" i="0" u="none" strike="noStrike" kern="1200" cap="none" spc="0" normalizeH="0" baseline="0" noProof="0">
                <a:ln>
                  <a:noFill/>
                </a:ln>
                <a:solidFill>
                  <a:srgbClr val="353D42"/>
                </a:solidFill>
                <a:effectLst/>
                <a:uLnTx/>
                <a:uFillTx/>
                <a:latin typeface="Arial"/>
                <a:ea typeface="+mn-ea"/>
                <a:cs typeface="Arial"/>
              </a:rPr>
              <a:t>The employment gap between disabled and non-disabled Londoners has continued to decrease. In 2023 this was 21 percentage points (pp), with a larger gap between disabled and non-disabled </a:t>
            </a:r>
            <a:r>
              <a:rPr kumimoji="0" lang="en-GB" sz="1400" b="0" i="0" u="none" strike="noStrike" kern="1200" cap="none" spc="0" normalizeH="0" baseline="0" noProof="0">
                <a:ln>
                  <a:noFill/>
                </a:ln>
                <a:solidFill>
                  <a:srgbClr val="353E43"/>
                </a:solidFill>
                <a:effectLst/>
                <a:uLnTx/>
                <a:uFillTx/>
                <a:latin typeface="Arial"/>
                <a:ea typeface="+mn-ea"/>
                <a:cs typeface="Arial"/>
              </a:rPr>
              <a:t>men (28pp) than for women (14pp).</a:t>
            </a:r>
            <a:r>
              <a:rPr kumimoji="0" lang="en-US" sz="1400" b="0" i="0" u="none" strike="noStrike" kern="0" cap="none" spc="0" normalizeH="0" baseline="30000" noProof="0">
                <a:ln>
                  <a:noFill/>
                </a:ln>
                <a:solidFill>
                  <a:srgbClr val="353E43"/>
                </a:solidFill>
                <a:effectLst/>
                <a:uLnTx/>
                <a:uFillTx/>
                <a:latin typeface="Arial"/>
                <a:ea typeface="+mn-ea"/>
                <a:cs typeface="Arial"/>
                <a:sym typeface="Arial"/>
              </a:rPr>
              <a:t> 4</a:t>
            </a:r>
            <a:endParaRPr kumimoji="0" lang="en-GB" sz="1400" b="0" i="0" u="none" strike="noStrike" kern="1200" cap="none" spc="0" normalizeH="0" baseline="0" noProof="0">
              <a:ln>
                <a:noFill/>
              </a:ln>
              <a:solidFill>
                <a:srgbClr val="353E43"/>
              </a:solidFill>
              <a:effectLst/>
              <a:uLnTx/>
              <a:uFillTx/>
              <a:latin typeface="Arial"/>
              <a:ea typeface="+mn-ea"/>
              <a:cs typeface="Arial"/>
            </a:endParaRPr>
          </a:p>
          <a:p>
            <a:pPr marL="742950" marR="0" lvl="1" indent="-285750" algn="l" defTabSz="914400" rtl="0" eaLnBrk="1" fontAlgn="auto" latinLnBrk="0" hangingPunct="1">
              <a:lnSpc>
                <a:spcPct val="100000"/>
              </a:lnSpc>
              <a:spcBef>
                <a:spcPts val="0"/>
              </a:spcBef>
              <a:spcAft>
                <a:spcPts val="600"/>
              </a:spcAft>
              <a:buClr>
                <a:srgbClr val="000000"/>
              </a:buClr>
              <a:buSzTx/>
              <a:buFont typeface="Courier New" panose="02070309020205020404" pitchFamily="49" charset="0"/>
              <a:buChar char="o"/>
              <a:tabLst/>
              <a:defRPr/>
            </a:pPr>
            <a:r>
              <a:rPr kumimoji="0" lang="en-GB" sz="1400" b="0" i="0" u="none" strike="noStrike" kern="1200" cap="none" spc="0" normalizeH="0" baseline="0" noProof="0">
                <a:ln>
                  <a:noFill/>
                </a:ln>
                <a:solidFill>
                  <a:srgbClr val="353D42"/>
                </a:solidFill>
                <a:effectLst/>
                <a:uLnTx/>
                <a:uFillTx/>
                <a:latin typeface="Arial"/>
                <a:ea typeface="+mn-ea"/>
                <a:cs typeface="Arial"/>
              </a:rPr>
              <a:t>The employment gaps between White and all other ethnic minority groups combined has risen slightly between 2022 and 2023 both in London and nationally. Significant gaps still remain, most notably in London, between White and Mixed ethnicity men and White and Black men (both 19pp) and between White and Bangladeshi/Pakistani women (28pp).</a:t>
            </a: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11" name="Text Placeholder 5">
            <a:extLst>
              <a:ext uri="{FF2B5EF4-FFF2-40B4-BE49-F238E27FC236}">
                <a16:creationId xmlns:a16="http://schemas.microsoft.com/office/drawing/2014/main" id="{09B0B11B-4B2C-79B6-E1E3-2AFB2A316B08}"/>
              </a:ext>
            </a:extLst>
          </p:cNvPr>
          <p:cNvSpPr txBox="1">
            <a:spLocks/>
          </p:cNvSpPr>
          <p:nvPr/>
        </p:nvSpPr>
        <p:spPr>
          <a:xfrm>
            <a:off x="6720396" y="1573897"/>
            <a:ext cx="5063420" cy="372197"/>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a:ln>
                  <a:noFill/>
                </a:ln>
                <a:solidFill>
                  <a:srgbClr val="353E43"/>
                </a:solidFill>
                <a:effectLst/>
                <a:uLnTx/>
                <a:uFillTx/>
                <a:latin typeface="Arial"/>
                <a:ea typeface="+mn-ea"/>
                <a:cs typeface="Arial"/>
                <a:sym typeface="Arial"/>
              </a:rPr>
              <a:t>Fig 16. Difference in weekly income (after housing costs) between top and bottom deciles in London and UK (2020/21-2022/23*)</a:t>
            </a:r>
          </a:p>
        </p:txBody>
      </p:sp>
      <p:sp>
        <p:nvSpPr>
          <p:cNvPr id="12" name="Rectangle 11">
            <a:extLst>
              <a:ext uri="{FF2B5EF4-FFF2-40B4-BE49-F238E27FC236}">
                <a16:creationId xmlns:a16="http://schemas.microsoft.com/office/drawing/2014/main" id="{772A3E7A-B963-4873-8193-E6D9B34A0CBA}"/>
              </a:ext>
            </a:extLst>
          </p:cNvPr>
          <p:cNvSpPr/>
          <p:nvPr/>
        </p:nvSpPr>
        <p:spPr>
          <a:xfrm>
            <a:off x="479574" y="6428251"/>
            <a:ext cx="1130424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*Issues with carrying out surveys during the pandemic and reduced response rates since March 2020 mean there is increased uncertainty in the figures.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Source: (1) </a:t>
            </a:r>
            <a:r>
              <a:rPr kumimoji="0" lang="en-GB" sz="1000" b="0" i="0" u="none" strike="noStrike" kern="1200" cap="none" spc="0" normalizeH="0" baseline="0" noProof="0">
                <a:ln>
                  <a:noFill/>
                </a:ln>
                <a:solidFill>
                  <a:srgbClr val="353E43"/>
                </a:solidFill>
                <a:effectLst/>
                <a:uLnTx/>
                <a:uFillTx/>
                <a:latin typeface="Arial"/>
                <a:ea typeface="+mn-ea"/>
                <a:cs typeface="+mn-cs"/>
                <a:hlinkClick r:id="rId3">
                  <a:extLst>
                    <a:ext uri="{A12FA001-AC4F-418D-AE19-62706E023703}">
                      <ahyp:hlinkClr xmlns:ahyp="http://schemas.microsoft.com/office/drawing/2018/hyperlinkcolor" val="tx"/>
                    </a:ext>
                  </a:extLst>
                </a:hlinkClick>
              </a:rPr>
              <a:t>London Datastore - Income Inequality</a:t>
            </a:r>
            <a:r>
              <a:rPr kumimoji="0" lang="en-GB" sz="1000" b="0" i="0" u="none" strike="noStrike" kern="1200" cap="none" spc="0" normalizeH="0" baseline="0" noProof="0">
                <a:ln>
                  <a:noFill/>
                </a:ln>
                <a:solidFill>
                  <a:srgbClr val="353E43"/>
                </a:solidFill>
                <a:effectLst/>
                <a:uLnTx/>
                <a:uFillTx/>
                <a:latin typeface="Arial"/>
                <a:ea typeface="+mn-ea"/>
                <a:cs typeface="+mn-cs"/>
              </a:rPr>
              <a:t> (2) </a:t>
            </a:r>
            <a:r>
              <a:rPr kumimoji="0" lang="en-GB" sz="1000" b="0" i="0" u="none" strike="noStrike" kern="1200" cap="none" spc="0" normalizeH="0" baseline="0" noProof="0">
                <a:ln>
                  <a:noFill/>
                </a:ln>
                <a:solidFill>
                  <a:srgbClr val="353E43"/>
                </a:solidFill>
                <a:effectLst/>
                <a:uLnTx/>
                <a:uFillTx/>
                <a:latin typeface="Arial"/>
                <a:ea typeface="+mn-ea"/>
                <a:cs typeface="+mn-cs"/>
                <a:hlinkClick r:id="rId4">
                  <a:extLst>
                    <a:ext uri="{A12FA001-AC4F-418D-AE19-62706E023703}">
                      <ahyp:hlinkClr xmlns:ahyp="http://schemas.microsoft.com/office/drawing/2018/hyperlinkcolor" val="tx"/>
                    </a:ext>
                  </a:extLst>
                </a:hlinkClick>
              </a:rPr>
              <a:t>London Datastore – Population in Poverty</a:t>
            </a:r>
            <a:r>
              <a:rPr kumimoji="0" lang="en-GB" sz="1000" b="0" i="0" u="none" strike="noStrike" kern="1200" cap="none" spc="0" normalizeH="0" baseline="0" noProof="0">
                <a:ln>
                  <a:noFill/>
                </a:ln>
                <a:solidFill>
                  <a:srgbClr val="353E43"/>
                </a:solidFill>
                <a:effectLst/>
                <a:uLnTx/>
                <a:uFillTx/>
                <a:latin typeface="Arial"/>
                <a:ea typeface="+mn-ea"/>
                <a:cs typeface="+mn-cs"/>
              </a:rPr>
              <a:t> (3) </a:t>
            </a:r>
            <a:r>
              <a:rPr kumimoji="0" lang="en-GB" sz="1000" b="0" i="0" u="none" strike="noStrike" kern="1200" cap="none" spc="0" normalizeH="0" baseline="0" noProof="0">
                <a:ln>
                  <a:noFill/>
                </a:ln>
                <a:solidFill>
                  <a:srgbClr val="353E43"/>
                </a:solidFill>
                <a:effectLst/>
                <a:uLnTx/>
                <a:uFillTx/>
                <a:latin typeface="Arial"/>
                <a:ea typeface="+mn-ea"/>
                <a:cs typeface="+mn-cs"/>
                <a:hlinkClick r:id="rId5">
                  <a:extLst>
                    <a:ext uri="{A12FA001-AC4F-418D-AE19-62706E023703}">
                      <ahyp:hlinkClr xmlns:ahyp="http://schemas.microsoft.com/office/drawing/2018/hyperlinkcolor" val="tx"/>
                    </a:ext>
                  </a:extLst>
                </a:hlinkClick>
              </a:rPr>
              <a:t>London Datastore – Unemployment Rate</a:t>
            </a:r>
            <a:r>
              <a:rPr kumimoji="0" lang="en-GB" sz="1000" b="0" i="0" u="none" strike="noStrike" kern="1200" cap="none" spc="0" normalizeH="0" baseline="0" noProof="0">
                <a:ln>
                  <a:noFill/>
                </a:ln>
                <a:solidFill>
                  <a:srgbClr val="353E43"/>
                </a:solidFill>
                <a:effectLst/>
                <a:uLnTx/>
                <a:uFillTx/>
                <a:latin typeface="Arial"/>
                <a:ea typeface="+mn-ea"/>
                <a:cs typeface="+mn-cs"/>
              </a:rPr>
              <a:t> (4) </a:t>
            </a:r>
            <a:r>
              <a:rPr kumimoji="0" lang="en-GB" sz="1000" b="0" i="0" u="none" strike="noStrike" kern="1200" cap="none" spc="0" normalizeH="0" baseline="0" noProof="0">
                <a:ln>
                  <a:noFill/>
                </a:ln>
                <a:solidFill>
                  <a:srgbClr val="353E43"/>
                </a:solidFill>
                <a:effectLst/>
                <a:uLnTx/>
                <a:uFillTx/>
                <a:latin typeface="Arial"/>
                <a:ea typeface="+mn-ea"/>
                <a:cs typeface="+mn-cs"/>
                <a:hlinkClick r:id="rId6">
                  <a:extLst>
                    <a:ext uri="{A12FA001-AC4F-418D-AE19-62706E023703}">
                      <ahyp:hlinkClr xmlns:ahyp="http://schemas.microsoft.com/office/drawing/2018/hyperlinkcolor" val="tx"/>
                    </a:ext>
                  </a:extLst>
                </a:hlinkClick>
              </a:rPr>
              <a:t>London Datastore - Employment Gaps</a:t>
            </a:r>
            <a:endPar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endParaRPr>
          </a:p>
        </p:txBody>
      </p:sp>
      <p:pic>
        <p:nvPicPr>
          <p:cNvPr id="2" name="Picture 1">
            <a:extLst>
              <a:ext uri="{FF2B5EF4-FFF2-40B4-BE49-F238E27FC236}">
                <a16:creationId xmlns:a16="http://schemas.microsoft.com/office/drawing/2014/main" id="{6331E78E-1937-0934-BB91-CEFFFEBC2947}"/>
              </a:ext>
            </a:extLst>
          </p:cNvPr>
          <p:cNvPicPr>
            <a:picLocks noChangeAspect="1"/>
          </p:cNvPicPr>
          <p:nvPr/>
        </p:nvPicPr>
        <p:blipFill rotWithShape="1">
          <a:blip r:embed="rId7" r:link="rId8" cstate="print">
            <a:extLst>
              <a:ext uri="{28A0092B-C50C-407E-A947-70E740481C1C}">
                <a14:useLocalDpi xmlns:a14="http://schemas.microsoft.com/office/drawing/2010/main" val="0"/>
              </a:ext>
            </a:extLst>
          </a:blip>
          <a:srcRect t="8755"/>
          <a:stretch>
            <a:fillRect/>
          </a:stretch>
        </p:blipFill>
        <p:spPr bwMode="auto">
          <a:xfrm>
            <a:off x="6720396" y="2469396"/>
            <a:ext cx="5194212" cy="3611871"/>
          </a:xfrm>
          <a:prstGeom prst="rect">
            <a:avLst/>
          </a:prstGeom>
          <a:noFill/>
          <a:ln>
            <a:noFill/>
          </a:ln>
        </p:spPr>
      </p:pic>
    </p:spTree>
    <p:extLst>
      <p:ext uri="{BB962C8B-B14F-4D97-AF65-F5344CB8AC3E}">
        <p14:creationId xmlns:p14="http://schemas.microsoft.com/office/powerpoint/2010/main" val="2961315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32252FE-F333-47A1-B9A7-7392AD0E2FF0}"/>
              </a:ext>
            </a:extLst>
          </p:cNvPr>
          <p:cNvSpPr txBox="1"/>
          <p:nvPr/>
        </p:nvSpPr>
        <p:spPr>
          <a:xfrm>
            <a:off x="432516" y="1365871"/>
            <a:ext cx="11597101" cy="95410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a:ea typeface="+mn-ea"/>
                <a:cs typeface="Arial"/>
              </a:rPr>
              <a:t>Consumer Price Index (CPI) inflation dropped to 4% in January 2024 from the recent peak of 11.1% in </a:t>
            </a:r>
            <a:r>
              <a:rPr kumimoji="0" lang="en-US" altLang="zh-CN" sz="1400" b="0" i="0" u="none" strike="noStrike" kern="1200" cap="none" spc="0" normalizeH="0" baseline="0" noProof="0">
                <a:ln>
                  <a:noFill/>
                </a:ln>
                <a:solidFill>
                  <a:srgbClr val="000000"/>
                </a:solidFill>
                <a:effectLst/>
                <a:uLnTx/>
                <a:uFillTx/>
                <a:latin typeface="Arial"/>
                <a:ea typeface="等线" panose="02010600030101010101" pitchFamily="2" charset="-122"/>
                <a:cs typeface="Arial"/>
              </a:rPr>
              <a:t>October</a:t>
            </a:r>
            <a:r>
              <a:rPr kumimoji="0" lang="en-GB" sz="1400" b="0" i="0" u="none" strike="noStrike" kern="1200" cap="none" spc="0" normalizeH="0" baseline="0" noProof="0">
                <a:ln>
                  <a:noFill/>
                </a:ln>
                <a:solidFill>
                  <a:srgbClr val="000000"/>
                </a:solidFill>
                <a:effectLst/>
                <a:uLnTx/>
                <a:uFillTx/>
                <a:latin typeface="Arial"/>
                <a:ea typeface="+mn-ea"/>
                <a:cs typeface="Arial"/>
              </a:rPr>
              <a:t> 2022.</a:t>
            </a:r>
            <a:r>
              <a:rPr kumimoji="0" lang="en-US" sz="1400" b="0" i="0" u="none" strike="noStrike" kern="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sym typeface="Arial"/>
              </a:rPr>
              <a:t>1</a:t>
            </a:r>
            <a:endParaRPr kumimoji="0" lang="en-GB" sz="1400" b="0" i="0" u="none" strike="noStrike" kern="1200" cap="none" spc="0" normalizeH="0" baseline="0" noProof="0">
              <a:ln>
                <a:noFill/>
              </a:ln>
              <a:solidFill>
                <a:srgbClr val="000000"/>
              </a:solidFill>
              <a:effectLst/>
              <a:uLnTx/>
              <a:uFillTx/>
              <a:latin typeface="Arial"/>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400" b="0" i="0" u="none" strike="noStrike" kern="1200" cap="none" spc="0" normalizeH="0" baseline="0" noProof="0">
                <a:ln>
                  <a:noFill/>
                </a:ln>
                <a:solidFill>
                  <a:srgbClr val="000000"/>
                </a:solidFill>
                <a:effectLst/>
                <a:uLnTx/>
                <a:uFillTx/>
                <a:latin typeface="Arial"/>
                <a:ea typeface="+mn-ea"/>
                <a:cs typeface="Arial"/>
              </a:rPr>
              <a:t>Gas price inflation fell by 26.5% in the year to January 2024, and motor fuel prices also decreased by 9.2% during the same period.</a:t>
            </a:r>
            <a:r>
              <a:rPr kumimoji="0" lang="en-GB" sz="1400" b="0" i="0" u="none" strike="noStrike" kern="1200" cap="none" spc="0" normalizeH="0" baseline="30000" noProof="0">
                <a:ln>
                  <a:noFill/>
                </a:ln>
                <a:solidFill>
                  <a:srgbClr val="000000"/>
                </a:solidFill>
                <a:effectLst/>
                <a:uLnTx/>
                <a:uFillTx/>
                <a:latin typeface="Arial"/>
                <a:ea typeface="+mn-ea"/>
                <a:cs typeface="Arial"/>
              </a:rPr>
              <a:t>2</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400" b="0" i="0" u="none" strike="noStrike" kern="1200" cap="none" spc="0" normalizeH="0" baseline="0" noProof="0">
                <a:ln>
                  <a:noFill/>
                </a:ln>
                <a:solidFill>
                  <a:srgbClr val="000000"/>
                </a:solidFill>
                <a:effectLst/>
                <a:uLnTx/>
                <a:uFillTx/>
                <a:latin typeface="Arial"/>
                <a:ea typeface="+mn-ea"/>
                <a:cs typeface="Arial"/>
              </a:rPr>
              <a:t>London's shelf-front food inflation decreased to 7.0% in January 2024, down from a peak of 10.8% in June 2023.</a:t>
            </a:r>
            <a:r>
              <a:rPr kumimoji="0" lang="en-US" sz="1400" b="0" i="0" u="none" strike="noStrike" kern="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sym typeface="Arial"/>
              </a:rPr>
              <a:t>3</a:t>
            </a:r>
            <a:endParaRPr kumimoji="0" lang="en-GB" sz="14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 real terms, the annual growth of employee real pay turned positive in the last quarter of 2023.</a:t>
            </a:r>
            <a:r>
              <a:rPr kumimoji="0" lang="en-GB" sz="1400" b="0" i="0" u="none" strike="noStrike" kern="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sym typeface="Arial"/>
              </a:rPr>
              <a:t>4</a:t>
            </a:r>
            <a:endParaRPr kumimoji="0" lang="en-GB" sz="1400" b="0" i="0" u="none" strike="noStrike" kern="1200" cap="none" spc="0" normalizeH="0" baseline="0" noProof="0">
              <a:ln>
                <a:noFill/>
              </a:ln>
              <a:solidFill>
                <a:srgbClr val="000000"/>
              </a:solidFill>
              <a:effectLst/>
              <a:uLnTx/>
              <a:uFillTx/>
              <a:latin typeface="Arial"/>
              <a:ea typeface="+mn-ea"/>
              <a:cs typeface="Arial"/>
            </a:endParaRPr>
          </a:p>
        </p:txBody>
      </p:sp>
      <p:sp>
        <p:nvSpPr>
          <p:cNvPr id="12" name="TextBox 11">
            <a:extLst>
              <a:ext uri="{FF2B5EF4-FFF2-40B4-BE49-F238E27FC236}">
                <a16:creationId xmlns:a16="http://schemas.microsoft.com/office/drawing/2014/main" id="{F4855310-A84F-18BB-7832-31B2D9C9912E}"/>
              </a:ext>
            </a:extLst>
          </p:cNvPr>
          <p:cNvSpPr txBox="1"/>
          <p:nvPr/>
        </p:nvSpPr>
        <p:spPr>
          <a:xfrm>
            <a:off x="259425" y="6352361"/>
            <a:ext cx="867444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 ONS </a:t>
            </a: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mn-ea"/>
                <a:cs typeface="+mn-cs"/>
                <a:hlinkClick r:id="rId2">
                  <a:extLst>
                    <a:ext uri="{A12FA001-AC4F-418D-AE19-62706E023703}">
                      <ahyp:hlinkClr xmlns:ahyp="http://schemas.microsoft.com/office/drawing/2018/hyperlinkcolor" val="tx"/>
                    </a:ext>
                  </a:extLst>
                </a:hlinkClick>
              </a:rPr>
              <a:t>CPI</a:t>
            </a: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2) ONS </a:t>
            </a: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Energy prices</a:t>
            </a: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3) GLA Economics, ONS price quotes in </a:t>
            </a: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a:t>
            </a: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Long-Run Price Database</a:t>
            </a: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by Prof. Richard Davies; 4) GLA Calculations based on ONS </a:t>
            </a: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mn-ea"/>
                <a:cs typeface="+mn-cs"/>
                <a:hlinkClick r:id="rId5">
                  <a:extLst>
                    <a:ext uri="{A12FA001-AC4F-418D-AE19-62706E023703}">
                      <ahyp:hlinkClr xmlns:ahyp="http://schemas.microsoft.com/office/drawing/2018/hyperlinkcolor" val="tx"/>
                    </a:ext>
                  </a:extLst>
                </a:hlinkClick>
              </a:rPr>
              <a:t>Pay As You Earn Real Time Information</a:t>
            </a:r>
            <a:r>
              <a:rPr kumimoji="0" lang="en-GB" sz="1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and </a:t>
            </a: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mn-ea"/>
                <a:cs typeface="+mn-cs"/>
                <a:hlinkClick r:id="rId2">
                  <a:extLst>
                    <a:ext uri="{A12FA001-AC4F-418D-AE19-62706E023703}">
                      <ahyp:hlinkClr xmlns:ahyp="http://schemas.microsoft.com/office/drawing/2018/hyperlinkcolor" val="tx"/>
                    </a:ext>
                  </a:extLst>
                </a:hlinkClick>
              </a:rPr>
              <a:t>CPI</a:t>
            </a: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data.</a:t>
            </a:r>
            <a:endParaRPr kumimoji="0" lang="en-GB" sz="1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CA78107B-FE12-54B4-DFEC-12A4F9CF3BB5}"/>
              </a:ext>
            </a:extLst>
          </p:cNvPr>
          <p:cNvSpPr txBox="1"/>
          <p:nvPr/>
        </p:nvSpPr>
        <p:spPr>
          <a:xfrm>
            <a:off x="499863" y="353024"/>
            <a:ext cx="1154423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0" cap="none" spc="190" normalizeH="0" baseline="0" noProof="0">
                <a:ln>
                  <a:noFill/>
                </a:ln>
                <a:solidFill>
                  <a:srgbClr val="0082B3"/>
                </a:solidFill>
                <a:effectLst/>
                <a:uLnTx/>
                <a:uFillTx/>
                <a:latin typeface="Arial" panose="020B0604020202020204" pitchFamily="34" charset="0"/>
                <a:ea typeface="Aktiv Grotesk" panose="020B0504020202020204" pitchFamily="34" charset="0"/>
                <a:cs typeface="Arial" panose="020B0604020202020204" pitchFamily="34" charset="0"/>
              </a:rPr>
              <a:t>INFLATION EASED AND EMPLOYEE REAL PAY TURNED POSITIVE IN 2024</a:t>
            </a:r>
          </a:p>
        </p:txBody>
      </p:sp>
      <p:sp>
        <p:nvSpPr>
          <p:cNvPr id="17" name="Text Placeholder 5">
            <a:extLst>
              <a:ext uri="{FF2B5EF4-FFF2-40B4-BE49-F238E27FC236}">
                <a16:creationId xmlns:a16="http://schemas.microsoft.com/office/drawing/2014/main" id="{A6358BCB-0B42-260C-17AD-5296DA00E2C1}"/>
              </a:ext>
            </a:extLst>
          </p:cNvPr>
          <p:cNvSpPr txBox="1">
            <a:spLocks/>
          </p:cNvSpPr>
          <p:nvPr/>
        </p:nvSpPr>
        <p:spPr>
          <a:xfrm>
            <a:off x="7176418" y="3039765"/>
            <a:ext cx="5369334" cy="25630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a:ln>
                  <a:noFill/>
                </a:ln>
                <a:solidFill>
                  <a:srgbClr val="868B8E"/>
                </a:solidFill>
                <a:effectLst/>
                <a:uLnTx/>
                <a:uFillTx/>
                <a:latin typeface="Arial"/>
                <a:ea typeface="+mn-ea"/>
                <a:cs typeface="Arial"/>
                <a:sym typeface="Arial"/>
              </a:rPr>
              <a:t>b. </a:t>
            </a:r>
            <a:r>
              <a:rPr kumimoji="0" lang="en-GB" sz="1400" b="1" i="0" u="none" strike="noStrike" kern="1200" cap="none" spc="0" normalizeH="0" baseline="0" noProof="0">
                <a:ln>
                  <a:noFill/>
                </a:ln>
                <a:solidFill>
                  <a:srgbClr val="868B8E"/>
                </a:solidFill>
                <a:effectLst/>
                <a:uLnTx/>
                <a:uFillTx/>
                <a:latin typeface="Arial" panose="020B0604020202020204" pitchFamily="34" charset="0"/>
                <a:ea typeface="+mn-ea"/>
                <a:cs typeface="Arial" panose="020B0604020202020204" pitchFamily="34" charset="0"/>
              </a:rPr>
              <a:t>‘Shelf-front’ food inflation, London and UK</a:t>
            </a:r>
          </a:p>
        </p:txBody>
      </p:sp>
      <p:sp>
        <p:nvSpPr>
          <p:cNvPr id="2" name="Text Placeholder 5">
            <a:extLst>
              <a:ext uri="{FF2B5EF4-FFF2-40B4-BE49-F238E27FC236}">
                <a16:creationId xmlns:a16="http://schemas.microsoft.com/office/drawing/2014/main" id="{12D7DB1C-6156-4A01-CA24-0B1DAF9AF6C2}"/>
              </a:ext>
            </a:extLst>
          </p:cNvPr>
          <p:cNvSpPr txBox="1">
            <a:spLocks/>
          </p:cNvSpPr>
          <p:nvPr/>
        </p:nvSpPr>
        <p:spPr>
          <a:xfrm>
            <a:off x="1298221" y="3013481"/>
            <a:ext cx="5196422" cy="25630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a:ln>
                  <a:noFill/>
                </a:ln>
                <a:solidFill>
                  <a:srgbClr val="868B8E"/>
                </a:solidFill>
                <a:effectLst/>
                <a:uLnTx/>
                <a:uFillTx/>
                <a:latin typeface="Arial"/>
                <a:ea typeface="+mn-ea"/>
                <a:cs typeface="Arial"/>
                <a:sym typeface="Arial"/>
              </a:rPr>
              <a:t>a. </a:t>
            </a:r>
            <a:r>
              <a:rPr kumimoji="0" lang="en-GB" sz="1400" b="1" i="0" u="none" strike="noStrike" kern="1200" cap="none" spc="0" normalizeH="0" baseline="0" noProof="0">
                <a:ln>
                  <a:noFill/>
                </a:ln>
                <a:solidFill>
                  <a:srgbClr val="868B8E"/>
                </a:solidFill>
                <a:effectLst/>
                <a:uLnTx/>
                <a:uFillTx/>
                <a:latin typeface="Arial" panose="020B0604020202020204" pitchFamily="34" charset="0"/>
                <a:ea typeface="+mn-ea"/>
                <a:cs typeface="Arial" panose="020B0604020202020204" pitchFamily="34" charset="0"/>
              </a:rPr>
              <a:t>Decomposition of real median pay in London</a:t>
            </a:r>
          </a:p>
        </p:txBody>
      </p:sp>
      <p:sp>
        <p:nvSpPr>
          <p:cNvPr id="9" name="TextBox 8">
            <a:extLst>
              <a:ext uri="{FF2B5EF4-FFF2-40B4-BE49-F238E27FC236}">
                <a16:creationId xmlns:a16="http://schemas.microsoft.com/office/drawing/2014/main" id="{BBC554AC-BF0A-C0E2-9941-F9BD0A09A6C8}"/>
              </a:ext>
            </a:extLst>
          </p:cNvPr>
          <p:cNvSpPr txBox="1"/>
          <p:nvPr/>
        </p:nvSpPr>
        <p:spPr>
          <a:xfrm>
            <a:off x="259425" y="6136650"/>
            <a:ext cx="58365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FFFFFF">
                    <a:lumMod val="65000"/>
                  </a:srgbClr>
                </a:solidFill>
                <a:effectLst/>
                <a:uLnTx/>
                <a:uFillTx/>
                <a:latin typeface="Arial" panose="020B0604020202020204" pitchFamily="34" charset="0"/>
                <a:ea typeface="+mn-ea"/>
                <a:cs typeface="Arial" panose="020B0604020202020204" pitchFamily="34" charset="0"/>
              </a:rPr>
              <a:t>Note: Inflation measure does not account for region-specific price changes. Sign of inflation rates has been reversed (higher inflation rates are associated with lower real pay growth). </a:t>
            </a:r>
          </a:p>
        </p:txBody>
      </p:sp>
      <p:sp>
        <p:nvSpPr>
          <p:cNvPr id="13" name="Text Placeholder 5">
            <a:extLst>
              <a:ext uri="{FF2B5EF4-FFF2-40B4-BE49-F238E27FC236}">
                <a16:creationId xmlns:a16="http://schemas.microsoft.com/office/drawing/2014/main" id="{14788EEA-836A-DECC-CDA9-268B593BFF45}"/>
              </a:ext>
            </a:extLst>
          </p:cNvPr>
          <p:cNvSpPr txBox="1">
            <a:spLocks/>
          </p:cNvSpPr>
          <p:nvPr/>
        </p:nvSpPr>
        <p:spPr>
          <a:xfrm>
            <a:off x="3353694" y="2602902"/>
            <a:ext cx="9394038" cy="25630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600" b="1" i="0" u="none" strike="noStrike" kern="1200" cap="none" spc="0" normalizeH="0" baseline="0" noProof="0">
                <a:ln>
                  <a:noFill/>
                </a:ln>
                <a:solidFill>
                  <a:srgbClr val="000000"/>
                </a:solidFill>
                <a:effectLst/>
                <a:uLnTx/>
                <a:uFillTx/>
                <a:latin typeface="Arial"/>
                <a:ea typeface="+mn-ea"/>
                <a:cs typeface="Arial"/>
                <a:sym typeface="Arial"/>
              </a:rPr>
              <a:t>Fig 17. </a:t>
            </a:r>
            <a:r>
              <a:rPr kumimoji="0" lang="en-GB" sz="1600" b="1" i="0" u="none" strike="noStrike" kern="1200" cap="none" spc="0" normalizeH="0" baseline="0" noProof="0">
                <a:ln>
                  <a:noFill/>
                </a:ln>
                <a:solidFill>
                  <a:srgbClr val="000000"/>
                </a:solidFill>
                <a:effectLst/>
                <a:uLnTx/>
                <a:uFillTx/>
                <a:latin typeface="Arial"/>
                <a:ea typeface="+mn-ea"/>
                <a:cs typeface="Arial"/>
              </a:rPr>
              <a:t>Real pay in London and food inflation in London and UK</a:t>
            </a:r>
          </a:p>
        </p:txBody>
      </p:sp>
      <p:graphicFrame>
        <p:nvGraphicFramePr>
          <p:cNvPr id="3" name="Chart 2">
            <a:extLst>
              <a:ext uri="{FF2B5EF4-FFF2-40B4-BE49-F238E27FC236}">
                <a16:creationId xmlns:a16="http://schemas.microsoft.com/office/drawing/2014/main" id="{1B0D6EF2-8165-63FC-753B-3628ADFE8912}"/>
              </a:ext>
            </a:extLst>
          </p:cNvPr>
          <p:cNvGraphicFramePr>
            <a:graphicFrameLocks/>
          </p:cNvGraphicFramePr>
          <p:nvPr>
            <p:extLst>
              <p:ext uri="{D42A27DB-BD31-4B8C-83A1-F6EECF244321}">
                <p14:modId xmlns:p14="http://schemas.microsoft.com/office/powerpoint/2010/main" val="801162024"/>
              </p:ext>
            </p:extLst>
          </p:nvPr>
        </p:nvGraphicFramePr>
        <p:xfrm>
          <a:off x="259425" y="3044504"/>
          <a:ext cx="5985277" cy="303174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Chart 3">
            <a:extLst>
              <a:ext uri="{FF2B5EF4-FFF2-40B4-BE49-F238E27FC236}">
                <a16:creationId xmlns:a16="http://schemas.microsoft.com/office/drawing/2014/main" id="{9F7EF79C-7246-0D1F-3B3B-C66AA16CB77A}"/>
              </a:ext>
            </a:extLst>
          </p:cNvPr>
          <p:cNvGraphicFramePr>
            <a:graphicFrameLocks/>
          </p:cNvGraphicFramePr>
          <p:nvPr>
            <p:extLst>
              <p:ext uri="{D42A27DB-BD31-4B8C-83A1-F6EECF244321}">
                <p14:modId xmlns:p14="http://schemas.microsoft.com/office/powerpoint/2010/main" val="496233819"/>
              </p:ext>
            </p:extLst>
          </p:nvPr>
        </p:nvGraphicFramePr>
        <p:xfrm>
          <a:off x="6116226" y="3269789"/>
          <a:ext cx="5775475" cy="283748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648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3" name="Text Placeholder 5">
            <a:extLst>
              <a:ext uri="{FF2B5EF4-FFF2-40B4-BE49-F238E27FC236}">
                <a16:creationId xmlns:a16="http://schemas.microsoft.com/office/drawing/2014/main" id="{DB1AB912-F8CC-0541-AED2-082E4223B659}"/>
              </a:ext>
            </a:extLst>
          </p:cNvPr>
          <p:cNvSpPr txBox="1">
            <a:spLocks/>
          </p:cNvSpPr>
          <p:nvPr/>
        </p:nvSpPr>
        <p:spPr>
          <a:xfrm>
            <a:off x="6624907" y="1626486"/>
            <a:ext cx="5250692" cy="4426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600" b="1" i="0" u="none" strike="noStrike" kern="1200" cap="none" spc="0" normalizeH="0" baseline="0" noProof="0">
                <a:ln>
                  <a:noFill/>
                </a:ln>
                <a:solidFill>
                  <a:srgbClr val="353E43"/>
                </a:solidFill>
                <a:effectLst/>
                <a:uLnTx/>
                <a:uFillTx/>
                <a:latin typeface="Arial"/>
                <a:ea typeface="+mn-ea"/>
                <a:cs typeface="Arial"/>
                <a:sym typeface="Arial"/>
              </a:rPr>
              <a:t>Fig 18. Change in average rents for new tenancies in inner London, year to January 2024</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61123" y="1608467"/>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905965EE-0FE6-76A0-1598-BFF18F9BBBA6}"/>
              </a:ext>
            </a:extLst>
          </p:cNvPr>
          <p:cNvSpPr txBox="1"/>
          <p:nvPr/>
        </p:nvSpPr>
        <p:spPr bwMode="gray">
          <a:xfrm>
            <a:off x="373737" y="1218794"/>
            <a:ext cx="6101783" cy="5196510"/>
          </a:xfrm>
          <a:prstGeom prst="rect">
            <a:avLst/>
          </a:prstGeom>
          <a:noFill/>
        </p:spPr>
        <p:txBody>
          <a:bodyPr wrap="square" lIns="0" tIns="0" rIns="0" bIns="0" rtlCol="0" anchor="t">
            <a:noAutofit/>
          </a:bodyPr>
          <a:lstStyle/>
          <a:p>
            <a:pPr marR="0" lvl="0" algn="l" defTabSz="914400" rtl="0" eaLnBrk="1" fontAlgn="auto" latinLnBrk="0" hangingPunct="1">
              <a:lnSpc>
                <a:spcPct val="100000"/>
              </a:lnSpc>
              <a:spcBef>
                <a:spcPts val="0"/>
              </a:spcBef>
              <a:spcAft>
                <a:spcPts val="0"/>
              </a:spcAft>
              <a:buClr>
                <a:srgbClr val="000000"/>
              </a:buClr>
              <a:buSzTx/>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Around 9% of households in London are </a:t>
            </a:r>
            <a:r>
              <a:rPr kumimoji="0" lang="en-US" sz="1400" b="1" i="0" u="none" strike="noStrike" kern="0" cap="none" spc="0" normalizeH="0" baseline="0" noProof="0">
                <a:ln>
                  <a:noFill/>
                </a:ln>
                <a:solidFill>
                  <a:srgbClr val="353E43"/>
                </a:solidFill>
                <a:effectLst/>
                <a:uLnTx/>
                <a:uFillTx/>
                <a:latin typeface="Arial"/>
                <a:ea typeface="+mn-ea"/>
                <a:cs typeface="Arial"/>
                <a:sym typeface="Arial"/>
              </a:rPr>
              <a:t>overcrowded</a:t>
            </a:r>
            <a:r>
              <a:rPr kumimoji="0" lang="en-US" sz="1400" b="0" i="0" u="none" strike="noStrike" kern="0" cap="none" spc="0" normalizeH="0" baseline="0" noProof="0">
                <a:ln>
                  <a:noFill/>
                </a:ln>
                <a:solidFill>
                  <a:srgbClr val="353E43"/>
                </a:solidFill>
                <a:effectLst/>
                <a:uLnTx/>
                <a:uFillTx/>
                <a:latin typeface="Arial"/>
                <a:ea typeface="+mn-ea"/>
                <a:cs typeface="Arial"/>
                <a:sym typeface="Arial"/>
              </a:rPr>
              <a:t> (defined as lacking one or more bedrooms compared to estimated need). </a:t>
            </a:r>
            <a:r>
              <a:rPr kumimoji="0" lang="en-US" sz="1400" b="0" i="0" u="none" strike="noStrike" kern="0" cap="none" spc="0" normalizeH="0" baseline="30000" noProof="0">
                <a:ln>
                  <a:noFill/>
                </a:ln>
                <a:solidFill>
                  <a:srgbClr val="353E43"/>
                </a:solidFill>
                <a:effectLst/>
                <a:uLnTx/>
                <a:uFillTx/>
                <a:latin typeface="Arial"/>
                <a:ea typeface="+mn-ea"/>
                <a:cs typeface="Arial"/>
                <a:sym typeface="Arial"/>
              </a:rPr>
              <a:t>1</a:t>
            </a: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Londoners from Black, Asian and other minority groups are around twice as likely to live in overcrowded conditions as White.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1.6% of all households (57,150) were assessed as </a:t>
            </a:r>
            <a:r>
              <a:rPr kumimoji="0" lang="en-US" sz="1400" b="1" i="0" u="none" strike="noStrike" kern="0" cap="none" spc="0" normalizeH="0" baseline="0" noProof="0">
                <a:ln>
                  <a:noFill/>
                </a:ln>
                <a:solidFill>
                  <a:srgbClr val="353E43"/>
                </a:solidFill>
                <a:effectLst/>
                <a:uLnTx/>
                <a:uFillTx/>
                <a:latin typeface="Arial"/>
                <a:ea typeface="+mn-ea"/>
                <a:cs typeface="Arial"/>
                <a:sym typeface="Arial"/>
              </a:rPr>
              <a:t>owed a homelessness duty</a:t>
            </a:r>
            <a:r>
              <a:rPr kumimoji="0" lang="en-US" sz="1400" b="0" i="0" u="none" strike="noStrike" kern="0" cap="none" spc="0" normalizeH="0" baseline="0" noProof="0">
                <a:ln>
                  <a:noFill/>
                </a:ln>
                <a:solidFill>
                  <a:srgbClr val="353E43"/>
                </a:solidFill>
                <a:effectLst/>
                <a:uLnTx/>
                <a:uFillTx/>
                <a:latin typeface="Arial"/>
                <a:ea typeface="+mn-ea"/>
                <a:cs typeface="Arial"/>
                <a:sym typeface="Arial"/>
              </a:rPr>
              <a:t> in London in 2022-23.</a:t>
            </a:r>
            <a:r>
              <a:rPr kumimoji="0" lang="en-US" sz="1400" b="0" i="0" u="none" strike="noStrike" kern="0" cap="none" spc="0" normalizeH="0" baseline="30000" noProof="0">
                <a:ln>
                  <a:noFill/>
                </a:ln>
                <a:solidFill>
                  <a:srgbClr val="353E43"/>
                </a:solidFill>
                <a:effectLst/>
                <a:uLnTx/>
                <a:uFillTx/>
                <a:latin typeface="Arial"/>
                <a:ea typeface="+mn-ea"/>
                <a:cs typeface="Arial"/>
                <a:sym typeface="Arial"/>
              </a:rPr>
              <a:t>1</a:t>
            </a:r>
            <a:r>
              <a:rPr kumimoji="0" lang="en-US" sz="1400" b="0" i="0" u="none" strike="noStrike" kern="0" cap="none" spc="0" normalizeH="0" baseline="0" noProof="0">
                <a:ln>
                  <a:noFill/>
                </a:ln>
                <a:solidFill>
                  <a:srgbClr val="353E43"/>
                </a:solidFill>
                <a:effectLst/>
                <a:uLnTx/>
                <a:uFillTx/>
                <a:latin typeface="Arial"/>
                <a:ea typeface="+mn-ea"/>
                <a:cs typeface="Arial"/>
                <a:sym typeface="Arial"/>
              </a:rPr>
              <a:t> </a:t>
            </a: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This varies enormously by ethnicity, with the highest rates of homelessness experienced by Black and Mixed Londoners.</a:t>
            </a: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lang="en-US" sz="1400" kern="0">
                <a:solidFill>
                  <a:srgbClr val="353E43"/>
                </a:solidFill>
                <a:latin typeface="Arial"/>
                <a:cs typeface="Arial"/>
                <a:sym typeface="Arial"/>
              </a:rPr>
              <a:t>Around 40% (22,740) of households owed a homelessness duty in 2022-23 had dependent children.</a:t>
            </a:r>
            <a:r>
              <a:rPr lang="en-US" sz="1400" kern="0" baseline="30000">
                <a:solidFill>
                  <a:srgbClr val="353E43"/>
                </a:solidFill>
                <a:latin typeface="Arial"/>
                <a:cs typeface="Arial"/>
                <a:sym typeface="Arial"/>
              </a:rPr>
              <a:t>2</a:t>
            </a:r>
            <a:endParaRPr kumimoji="0" lang="en-US" sz="1400" b="0" i="0" u="none" strike="noStrike" kern="0" cap="none" spc="0" normalizeH="0" baseline="3000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An estimated 9% of homes in London fell below the official </a:t>
            </a:r>
            <a:r>
              <a:rPr kumimoji="0" lang="en-US" sz="1400" b="1" i="0" u="none" strike="noStrike" kern="0" cap="none" spc="0" normalizeH="0" baseline="0" noProof="0">
                <a:ln>
                  <a:noFill/>
                </a:ln>
                <a:solidFill>
                  <a:srgbClr val="353E43"/>
                </a:solidFill>
                <a:effectLst/>
                <a:uLnTx/>
                <a:uFillTx/>
                <a:latin typeface="Arial"/>
                <a:ea typeface="+mn-ea"/>
                <a:cs typeface="Arial"/>
                <a:sym typeface="Arial"/>
              </a:rPr>
              <a:t>Decent Homes Standard in 2021</a:t>
            </a:r>
            <a:r>
              <a:rPr kumimoji="0" lang="en-US" sz="1400" b="0" i="0" u="none" strike="noStrike" kern="0" cap="none" spc="0" normalizeH="0" baseline="0" noProof="0">
                <a:ln>
                  <a:noFill/>
                </a:ln>
                <a:solidFill>
                  <a:srgbClr val="353E43"/>
                </a:solidFill>
                <a:effectLst/>
                <a:uLnTx/>
                <a:uFillTx/>
                <a:latin typeface="Arial"/>
                <a:ea typeface="+mn-ea"/>
                <a:cs typeface="Arial"/>
                <a:sym typeface="Arial"/>
              </a:rPr>
              <a:t>, ranging from 6% of owner-occupied homes to 14% of private rented homes.</a:t>
            </a:r>
            <a:r>
              <a:rPr kumimoji="0" lang="en-US" sz="1400" b="0" i="0" u="none" strike="noStrike" kern="0" cap="none" spc="0" normalizeH="0" baseline="30000" noProof="0">
                <a:ln>
                  <a:noFill/>
                </a:ln>
                <a:solidFill>
                  <a:srgbClr val="353E43"/>
                </a:solidFill>
                <a:effectLst/>
                <a:uLnTx/>
                <a:uFillTx/>
                <a:latin typeface="Arial"/>
                <a:ea typeface="+mn-ea"/>
                <a:cs typeface="Arial"/>
                <a:sym typeface="Arial"/>
              </a:rPr>
              <a:t> 1</a:t>
            </a: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Londoners of Asian ethnicity are more likely to live in homes that fail to meet the Decent Homes Standard, while Black Londoners are more likely to have damp problems. </a:t>
            </a: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Average rents for new private tenancies have risen sharply over the past two years, and the affordability burden in London reached a record high in January 2024, according to data from the </a:t>
            </a:r>
            <a:r>
              <a:rPr kumimoji="0" lang="en-US" sz="1400" b="0" i="0" u="none" strike="noStrike" kern="0" cap="none" spc="0" normalizeH="0" baseline="0" noProof="0">
                <a:ln>
                  <a:noFill/>
                </a:ln>
                <a:solidFill>
                  <a:srgbClr val="353E43"/>
                </a:solidFill>
                <a:effectLst/>
                <a:uLnTx/>
                <a:uFillTx/>
                <a:latin typeface="Arial"/>
                <a:ea typeface="+mn-ea"/>
                <a:cs typeface="Arial"/>
                <a:sym typeface="Arial"/>
                <a:hlinkClick r:id="rId3"/>
              </a:rPr>
              <a:t>Homelet Rental Index</a:t>
            </a:r>
            <a:r>
              <a:rPr kumimoji="0" lang="en-US" sz="1400" b="0" i="0" u="none" strike="noStrike" kern="0" cap="none" spc="0" normalizeH="0" baseline="0" noProof="0">
                <a:ln>
                  <a:noFill/>
                </a:ln>
                <a:solidFill>
                  <a:srgbClr val="353E43"/>
                </a:solidFill>
                <a:effectLst/>
                <a:uLnTx/>
                <a:uFillTx/>
                <a:latin typeface="Arial"/>
                <a:ea typeface="+mn-ea"/>
                <a:cs typeface="Arial"/>
                <a:sym typeface="Arial"/>
              </a:rPr>
              <a:t>.</a:t>
            </a:r>
            <a:r>
              <a:rPr kumimoji="0" lang="en-US" sz="1400" b="0" i="0" u="none" strike="noStrike" kern="0" cap="none" spc="0" normalizeH="0" baseline="30000" noProof="0">
                <a:ln>
                  <a:noFill/>
                </a:ln>
                <a:solidFill>
                  <a:srgbClr val="353E43"/>
                </a:solidFill>
                <a:effectLst/>
                <a:uLnTx/>
                <a:uFillTx/>
                <a:latin typeface="Arial"/>
                <a:ea typeface="+mn-ea"/>
                <a:cs typeface="Arial"/>
                <a:sym typeface="Arial"/>
              </a:rPr>
              <a:t> </a:t>
            </a: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Black and ethnic minority households in privately rented homes in London spend a significantly higher average proportion of their household incomes on rent, than their White counterparts</a:t>
            </a:r>
          </a:p>
        </p:txBody>
      </p:sp>
      <p:sp>
        <p:nvSpPr>
          <p:cNvPr id="10" name="Title 2">
            <a:extLst>
              <a:ext uri="{FF2B5EF4-FFF2-40B4-BE49-F238E27FC236}">
                <a16:creationId xmlns:a16="http://schemas.microsoft.com/office/drawing/2014/main" id="{6115FFDB-56EA-4BB8-8D8C-F351B5E7EF8A}"/>
              </a:ext>
            </a:extLst>
          </p:cNvPr>
          <p:cNvSpPr txBox="1">
            <a:spLocks/>
          </p:cNvSpPr>
          <p:nvPr/>
        </p:nvSpPr>
        <p:spPr>
          <a:xfrm>
            <a:off x="572823" y="442696"/>
            <a:ext cx="11046354"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a:ln>
                  <a:noFill/>
                </a:ln>
                <a:solidFill>
                  <a:srgbClr val="0082B3"/>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OVERCROWDING, QUALITY AND AFFORDABILITY OF HOUSING AFFECTS LONDONERS UNEQUALLY</a:t>
            </a:r>
            <a:endParaRPr kumimoji="0" lang="en-US" sz="3000" b="1" i="0" u="none" strike="noStrike" kern="0" cap="none" spc="190" normalizeH="0" baseline="0" noProof="0">
              <a:ln>
                <a:noFill/>
              </a:ln>
              <a:solidFill>
                <a:srgbClr val="0082B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5" name="Rectangle 14">
            <a:extLst>
              <a:ext uri="{FF2B5EF4-FFF2-40B4-BE49-F238E27FC236}">
                <a16:creationId xmlns:a16="http://schemas.microsoft.com/office/drawing/2014/main" id="{0CE99314-1625-4866-BFEC-3D1E27FA19DA}"/>
              </a:ext>
            </a:extLst>
          </p:cNvPr>
          <p:cNvSpPr/>
          <p:nvPr/>
        </p:nvSpPr>
        <p:spPr>
          <a:xfrm>
            <a:off x="479575" y="6459029"/>
            <a:ext cx="1048527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Source: (1) </a:t>
            </a: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hlinkClick r:id="rId4">
                  <a:extLst>
                    <a:ext uri="{A12FA001-AC4F-418D-AE19-62706E023703}">
                      <ahyp:hlinkClr xmlns:ahyp="http://schemas.microsoft.com/office/drawing/2018/hyperlinkcolor" val="tx"/>
                    </a:ext>
                  </a:extLst>
                </a:hlinkClick>
              </a:rPr>
              <a:t>London Datastore - Housing in London</a:t>
            </a: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  (2) </a:t>
            </a: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hlinkClick r:id="rId5"/>
              </a:rPr>
              <a:t>GOV.UK: Tables on homelessness </a:t>
            </a:r>
            <a:endPar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endParaRPr>
          </a:p>
        </p:txBody>
      </p:sp>
      <p:pic>
        <p:nvPicPr>
          <p:cNvPr id="3" name="Picture 2">
            <a:extLst>
              <a:ext uri="{FF2B5EF4-FFF2-40B4-BE49-F238E27FC236}">
                <a16:creationId xmlns:a16="http://schemas.microsoft.com/office/drawing/2014/main" id="{57DC81A9-AD48-FD92-B930-B4837F163E24}"/>
              </a:ext>
            </a:extLst>
          </p:cNvPr>
          <p:cNvPicPr>
            <a:picLocks noChangeAspect="1"/>
          </p:cNvPicPr>
          <p:nvPr/>
        </p:nvPicPr>
        <p:blipFill>
          <a:blip r:embed="rId6"/>
          <a:stretch>
            <a:fillRect/>
          </a:stretch>
        </p:blipFill>
        <p:spPr>
          <a:xfrm>
            <a:off x="6624907" y="2168996"/>
            <a:ext cx="5193356" cy="3490792"/>
          </a:xfrm>
          <a:prstGeom prst="rect">
            <a:avLst/>
          </a:prstGeom>
        </p:spPr>
      </p:pic>
    </p:spTree>
    <p:extLst>
      <p:ext uri="{BB962C8B-B14F-4D97-AF65-F5344CB8AC3E}">
        <p14:creationId xmlns:p14="http://schemas.microsoft.com/office/powerpoint/2010/main" val="23931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9AE876-A445-593B-CF7F-C5E85C19936A}"/>
              </a:ext>
            </a:extLst>
          </p:cNvPr>
          <p:cNvSpPr txBox="1"/>
          <p:nvPr/>
        </p:nvSpPr>
        <p:spPr bwMode="gray">
          <a:xfrm>
            <a:off x="647926" y="1389931"/>
            <a:ext cx="4688845" cy="4279346"/>
          </a:xfrm>
          <a:prstGeom prst="rect">
            <a:avLst/>
          </a:prstGeom>
          <a:noFill/>
        </p:spPr>
        <p:txBody>
          <a:bodyPr wrap="square" lIns="0" tIns="0" rIns="0" bIns="0" rtlCol="0" anchor="t">
            <a:noAutofit/>
          </a:bodyPr>
          <a:lstStyle/>
          <a:p>
            <a:pPr marR="0" lvl="0" algn="l" defTabSz="914400" rtl="0" eaLnBrk="1" fontAlgn="auto" latinLnBrk="0" hangingPunct="1">
              <a:lnSpc>
                <a:spcPct val="100000"/>
              </a:lnSpc>
              <a:spcBef>
                <a:spcPts val="0"/>
              </a:spcBef>
              <a:spcAft>
                <a:spcPts val="600"/>
              </a:spcAft>
              <a:buClrTx/>
              <a:buSzTx/>
              <a:tabLst/>
              <a:defRPr/>
            </a:pPr>
            <a:r>
              <a:rPr kumimoji="0" lang="en-GB" sz="1400" b="1" i="0" u="none" strike="noStrike" kern="0" cap="none" spc="0" normalizeH="0" baseline="0" noProof="0">
                <a:ln>
                  <a:noFill/>
                </a:ln>
                <a:effectLst/>
                <a:uLnTx/>
                <a:uFillTx/>
                <a:latin typeface="Arial"/>
                <a:ea typeface="+mn-ea"/>
                <a:cs typeface="Arial"/>
                <a:sym typeface="Arial"/>
              </a:rPr>
              <a:t>CONTEXT</a:t>
            </a:r>
          </a:p>
          <a:p>
            <a:pPr marL="285750" marR="0" lvl="0" indent="-285750" algn="l" defTabSz="914400" rtl="0" eaLnBrk="1" fontAlgn="auto" latinLnBrk="0" hangingPunct="1">
              <a:lnSpc>
                <a:spcPct val="100000"/>
              </a:lnSpc>
              <a:spcBef>
                <a:spcPts val="0"/>
              </a:spcBef>
              <a:buClrTx/>
              <a:buSzTx/>
              <a:buFont typeface="Wingdings" panose="05000000000000000000" pitchFamily="2" charset="2"/>
              <a:buChar char="§"/>
              <a:tabLst/>
              <a:defRPr/>
            </a:pPr>
            <a:r>
              <a:rPr lang="en-GB" sz="1400" kern="0">
                <a:latin typeface="Arial"/>
                <a:cs typeface="Arial"/>
                <a:sym typeface="Arial"/>
                <a:hlinkClick r:id="rId3" action="ppaction://hlinksldjump">
                  <a:extLst>
                    <a:ext uri="{A12FA001-AC4F-418D-AE19-62706E023703}">
                      <ahyp:hlinkClr xmlns:ahyp="http://schemas.microsoft.com/office/drawing/2018/hyperlinkcolor" val="tx"/>
                    </a:ext>
                  </a:extLst>
                </a:hlinkClick>
              </a:rPr>
              <a:t>Population of London at the 2021 Census</a:t>
            </a:r>
            <a:endParaRPr lang="en-GB" sz="1400" kern="0">
              <a:latin typeface="Arial"/>
              <a:cs typeface="Arial"/>
              <a:sym typeface="Arial"/>
            </a:endParaRPr>
          </a:p>
          <a:p>
            <a:pPr marL="285750" marR="0" lvl="0" indent="-285750" algn="l" defTabSz="914400" rtl="0" eaLnBrk="1" fontAlgn="auto" latinLnBrk="0" hangingPunct="1">
              <a:lnSpc>
                <a:spcPct val="100000"/>
              </a:lnSpc>
              <a:spcBef>
                <a:spcPts val="0"/>
              </a:spcBef>
              <a:buClrTx/>
              <a:buSzTx/>
              <a:buFont typeface="Wingdings" panose="05000000000000000000" pitchFamily="2" charset="2"/>
              <a:buChar char="§"/>
              <a:tabLst/>
              <a:defRPr/>
            </a:pPr>
            <a:r>
              <a:rPr lang="en-GB" sz="1400" kern="0">
                <a:latin typeface="Arial"/>
                <a:cs typeface="Arial"/>
                <a:sym typeface="Arial"/>
                <a:hlinkClick r:id="rId4" action="ppaction://hlinksldjump">
                  <a:extLst>
                    <a:ext uri="{A12FA001-AC4F-418D-AE19-62706E023703}">
                      <ahyp:hlinkClr xmlns:ahyp="http://schemas.microsoft.com/office/drawing/2018/hyperlinkcolor" val="tx"/>
                    </a:ext>
                  </a:extLst>
                </a:hlinkClick>
              </a:rPr>
              <a:t>Population growth in London</a:t>
            </a:r>
            <a:endParaRPr lang="en-GB" sz="1400" kern="0">
              <a:latin typeface="Arial"/>
              <a:cs typeface="Arial"/>
              <a:sym typeface="Arial"/>
            </a:endParaRPr>
          </a:p>
          <a:p>
            <a:pPr marL="285750" marR="0" lvl="0" indent="-285750" algn="l" defTabSz="914400" rtl="0" eaLnBrk="1" fontAlgn="auto" latinLnBrk="0" hangingPunct="1">
              <a:lnSpc>
                <a:spcPct val="100000"/>
              </a:lnSpc>
              <a:spcBef>
                <a:spcPts val="0"/>
              </a:spcBef>
              <a:buClrTx/>
              <a:buSzTx/>
              <a:buFont typeface="Wingdings" panose="05000000000000000000" pitchFamily="2" charset="2"/>
              <a:buChar char="§"/>
              <a:tabLst/>
              <a:defRPr/>
            </a:pPr>
            <a:endParaRPr lang="en-GB" sz="1400" kern="0">
              <a:latin typeface="Arial"/>
              <a:cs typeface="Arial"/>
              <a:sym typeface="Arial"/>
            </a:endParaRPr>
          </a:p>
          <a:p>
            <a:pPr marR="0" lvl="0" algn="l" defTabSz="914400" rtl="0" eaLnBrk="1" fontAlgn="auto" latinLnBrk="0" hangingPunct="1">
              <a:lnSpc>
                <a:spcPct val="100000"/>
              </a:lnSpc>
              <a:spcBef>
                <a:spcPts val="0"/>
              </a:spcBef>
              <a:spcAft>
                <a:spcPts val="600"/>
              </a:spcAft>
              <a:buClrTx/>
              <a:buSzTx/>
              <a:tabLst/>
              <a:defRPr/>
            </a:pPr>
            <a:r>
              <a:rPr kumimoji="0" lang="en-GB" sz="1400" b="1" i="0" u="none" strike="noStrike" kern="0" cap="none" spc="0" normalizeH="0" baseline="0" noProof="0">
                <a:ln>
                  <a:noFill/>
                </a:ln>
                <a:effectLst/>
                <a:uLnTx/>
                <a:uFillTx/>
                <a:latin typeface="Arial"/>
                <a:ea typeface="+mn-ea"/>
                <a:cs typeface="Arial"/>
                <a:sym typeface="Arial"/>
              </a:rPr>
              <a:t>BROAD INDICATORS OF HEALTH STATUS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kern="0">
                <a:latin typeface="Arial"/>
                <a:cs typeface="Arial"/>
                <a:sym typeface="Arial"/>
                <a:hlinkClick r:id="rId5" action="ppaction://hlinksldjump">
                  <a:extLst>
                    <a:ext uri="{A12FA001-AC4F-418D-AE19-62706E023703}">
                      <ahyp:hlinkClr xmlns:ahyp="http://schemas.microsoft.com/office/drawing/2018/hyperlinkcolor" val="tx"/>
                    </a:ext>
                  </a:extLst>
                </a:hlinkClick>
              </a:rPr>
              <a:t>Life expectancy at birth</a:t>
            </a:r>
            <a:endParaRPr lang="en-GB" sz="1400" kern="0">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0" cap="none" spc="0" normalizeH="0" baseline="0" noProof="0">
                <a:ln>
                  <a:noFill/>
                </a:ln>
                <a:effectLst/>
                <a:uLnTx/>
                <a:uFillTx/>
                <a:latin typeface="Arial"/>
                <a:ea typeface="+mn-ea"/>
                <a:cs typeface="Arial"/>
                <a:sym typeface="Arial"/>
                <a:hlinkClick r:id="rId6" action="ppaction://hlinksldjump">
                  <a:extLst>
                    <a:ext uri="{A12FA001-AC4F-418D-AE19-62706E023703}">
                      <ahyp:hlinkClr xmlns:ahyp="http://schemas.microsoft.com/office/drawing/2018/hyperlinkcolor" val="tx"/>
                    </a:ext>
                  </a:extLst>
                </a:hlinkClick>
              </a:rPr>
              <a:t>Healthy life expectancy</a:t>
            </a:r>
            <a:endParaRPr kumimoji="0" lang="en-GB" sz="1400" b="0" i="0" u="none" strike="noStrike" kern="0" cap="none" spc="0" normalizeH="0" baseline="0" noProof="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kern="0">
                <a:latin typeface="Arial"/>
                <a:cs typeface="Arial"/>
                <a:sym typeface="Arial"/>
                <a:hlinkClick r:id="rId7" action="ppaction://hlinksldjump">
                  <a:extLst>
                    <a:ext uri="{A12FA001-AC4F-418D-AE19-62706E023703}">
                      <ahyp:hlinkClr xmlns:ahyp="http://schemas.microsoft.com/office/drawing/2018/hyperlinkcolor" val="tx"/>
                    </a:ext>
                  </a:extLst>
                </a:hlinkClick>
              </a:rPr>
              <a:t>Inequalities in premature mortality</a:t>
            </a:r>
            <a:endParaRPr kumimoji="0" lang="en-GB" sz="1400" b="0" i="0" u="none" strike="noStrike" kern="0" cap="none" spc="0" normalizeH="0" baseline="0" noProof="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400" kern="0">
              <a:latin typeface="Arial"/>
              <a:cs typeface="Arial"/>
              <a:sym typeface="Arial"/>
            </a:endParaRPr>
          </a:p>
          <a:p>
            <a:pPr marR="0" lvl="0" algn="l" defTabSz="914400" rtl="0" eaLnBrk="1" fontAlgn="auto" latinLnBrk="0" hangingPunct="1">
              <a:lnSpc>
                <a:spcPct val="100000"/>
              </a:lnSpc>
              <a:spcBef>
                <a:spcPts val="0"/>
              </a:spcBef>
              <a:spcAft>
                <a:spcPts val="600"/>
              </a:spcAft>
              <a:buClrTx/>
              <a:buSzTx/>
              <a:tabLst/>
              <a:defRPr/>
            </a:pPr>
            <a:r>
              <a:rPr kumimoji="0" lang="en-GB" sz="1400" b="1" i="0" u="none" strike="noStrike" kern="0" cap="none" spc="0" normalizeH="0" baseline="0" noProof="0">
                <a:ln>
                  <a:noFill/>
                </a:ln>
                <a:effectLst/>
                <a:uLnTx/>
                <a:uFillTx/>
                <a:latin typeface="Arial"/>
                <a:ea typeface="+mn-ea"/>
                <a:cs typeface="Arial"/>
                <a:sym typeface="Arial"/>
              </a:rPr>
              <a:t>POVERTY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kern="0">
                <a:latin typeface="Arial"/>
                <a:cs typeface="Arial"/>
                <a:sym typeface="Arial"/>
                <a:hlinkClick r:id="rId8" action="ppaction://hlinksldjump">
                  <a:extLst>
                    <a:ext uri="{A12FA001-AC4F-418D-AE19-62706E023703}">
                      <ahyp:hlinkClr xmlns:ahyp="http://schemas.microsoft.com/office/drawing/2018/hyperlinkcolor" val="tx"/>
                    </a:ext>
                  </a:extLst>
                </a:hlinkClick>
              </a:rPr>
              <a:t>Health effects of poverty</a:t>
            </a:r>
            <a:endParaRPr lang="en-GB" sz="1400" kern="0">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kern="0">
                <a:latin typeface="Arial"/>
                <a:cs typeface="Arial"/>
                <a:sym typeface="Arial"/>
                <a:hlinkClick r:id="rId9" action="ppaction://hlinksldjump">
                  <a:extLst>
                    <a:ext uri="{A12FA001-AC4F-418D-AE19-62706E023703}">
                      <ahyp:hlinkClr xmlns:ahyp="http://schemas.microsoft.com/office/drawing/2018/hyperlinkcolor" val="tx"/>
                    </a:ext>
                  </a:extLst>
                </a:hlinkClick>
              </a:rPr>
              <a:t>Relative poverty in London</a:t>
            </a:r>
            <a:endParaRPr lang="en-GB" sz="1400" kern="0">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kern="0">
                <a:latin typeface="Arial"/>
                <a:cs typeface="Arial"/>
                <a:sym typeface="Arial"/>
                <a:hlinkClick r:id="rId10" action="ppaction://hlinksldjump">
                  <a:extLst>
                    <a:ext uri="{A12FA001-AC4F-418D-AE19-62706E023703}">
                      <ahyp:hlinkClr xmlns:ahyp="http://schemas.microsoft.com/office/drawing/2018/hyperlinkcolor" val="tx"/>
                    </a:ext>
                  </a:extLst>
                </a:hlinkClick>
              </a:rPr>
              <a:t>Relative poverty by London borough</a:t>
            </a:r>
            <a:endParaRPr lang="en-GB" sz="1400" kern="0">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kern="0">
                <a:latin typeface="Arial"/>
                <a:cs typeface="Arial"/>
                <a:sym typeface="Arial"/>
                <a:hlinkClick r:id="rId11" action="ppaction://hlinksldjump">
                  <a:extLst>
                    <a:ext uri="{A12FA001-AC4F-418D-AE19-62706E023703}">
                      <ahyp:hlinkClr xmlns:ahyp="http://schemas.microsoft.com/office/drawing/2018/hyperlinkcolor" val="tx"/>
                    </a:ext>
                  </a:extLst>
                </a:hlinkClick>
              </a:rPr>
              <a:t>Persistent poverty and destitution</a:t>
            </a:r>
            <a:endParaRPr lang="en-GB" sz="1400" kern="0">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kern="0">
                <a:latin typeface="Arial"/>
                <a:cs typeface="Arial"/>
                <a:sym typeface="Arial"/>
                <a:hlinkClick r:id="rId12" action="ppaction://hlinksldjump">
                  <a:extLst>
                    <a:ext uri="{A12FA001-AC4F-418D-AE19-62706E023703}">
                      <ahyp:hlinkClr xmlns:ahyp="http://schemas.microsoft.com/office/drawing/2018/hyperlinkcolor" val="tx"/>
                    </a:ext>
                  </a:extLst>
                </a:hlinkClick>
              </a:rPr>
              <a:t>Longitudinal analysis of relative poverty</a:t>
            </a:r>
            <a:endParaRPr lang="en-GB" sz="1400" kern="0">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kern="0">
                <a:latin typeface="Arial"/>
                <a:cs typeface="Arial"/>
                <a:sym typeface="Arial"/>
                <a:hlinkClick r:id="rId13" action="ppaction://hlinksldjump">
                  <a:extLst>
                    <a:ext uri="{A12FA001-AC4F-418D-AE19-62706E023703}">
                      <ahyp:hlinkClr xmlns:ahyp="http://schemas.microsoft.com/office/drawing/2018/hyperlinkcolor" val="tx"/>
                    </a:ext>
                  </a:extLst>
                </a:hlinkClick>
              </a:rPr>
              <a:t>Drivers of poverty</a:t>
            </a:r>
            <a:endParaRPr lang="en-GB" sz="1400" kern="0">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kern="0">
                <a:latin typeface="Arial"/>
                <a:cs typeface="Arial"/>
                <a:sym typeface="Arial"/>
                <a:hlinkClick r:id="rId14" action="ppaction://hlinksldjump">
                  <a:extLst>
                    <a:ext uri="{A12FA001-AC4F-418D-AE19-62706E023703}">
                      <ahyp:hlinkClr xmlns:ahyp="http://schemas.microsoft.com/office/drawing/2018/hyperlinkcolor" val="tx"/>
                    </a:ext>
                  </a:extLst>
                </a:hlinkClick>
              </a:rPr>
              <a:t>Inequalities in relative poverty</a:t>
            </a:r>
            <a:endParaRPr lang="en-GB" sz="1400" kern="0">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kern="0">
                <a:latin typeface="Arial"/>
                <a:cs typeface="Arial"/>
                <a:sym typeface="Arial"/>
                <a:hlinkClick r:id="rId15" action="ppaction://hlinksldjump">
                  <a:extLst>
                    <a:ext uri="{A12FA001-AC4F-418D-AE19-62706E023703}">
                      <ahyp:hlinkClr xmlns:ahyp="http://schemas.microsoft.com/office/drawing/2018/hyperlinkcolor" val="tx"/>
                    </a:ext>
                  </a:extLst>
                </a:hlinkClick>
              </a:rPr>
              <a:t>Child poverty</a:t>
            </a:r>
            <a:endParaRPr lang="en-GB" sz="1400" kern="0">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400" kern="0">
              <a:latin typeface="Arial"/>
              <a:cs typeface="Arial"/>
              <a:sym typeface="Arial"/>
            </a:endParaRPr>
          </a:p>
          <a:p>
            <a:pPr marR="0" lvl="0" algn="l" defTabSz="914400" rtl="0" eaLnBrk="1" fontAlgn="auto" latinLnBrk="0" hangingPunct="1">
              <a:lnSpc>
                <a:spcPct val="100000"/>
              </a:lnSpc>
              <a:spcBef>
                <a:spcPts val="0"/>
              </a:spcBef>
              <a:spcAft>
                <a:spcPts val="0"/>
              </a:spcAft>
              <a:buClrTx/>
              <a:buSzTx/>
              <a:tabLst/>
              <a:defRPr/>
            </a:pPr>
            <a:endParaRPr lang="en-GB" sz="1400" kern="0">
              <a:latin typeface="Arial"/>
              <a:cs typeface="Arial"/>
              <a:sym typeface="Arial"/>
            </a:endParaRPr>
          </a:p>
          <a:p>
            <a:pPr marR="0" lvl="0" algn="l" defTabSz="914400" rtl="0" eaLnBrk="1" fontAlgn="auto" latinLnBrk="0" hangingPunct="1">
              <a:lnSpc>
                <a:spcPct val="100000"/>
              </a:lnSpc>
              <a:spcBef>
                <a:spcPts val="0"/>
              </a:spcBef>
              <a:spcAft>
                <a:spcPts val="0"/>
              </a:spcAft>
              <a:buClrTx/>
              <a:buSzTx/>
              <a:tabLst/>
              <a:defRPr/>
            </a:pPr>
            <a:endParaRPr kumimoji="0" lang="en-GB" sz="1400" b="0" i="0" u="none" strike="noStrike" kern="0" cap="none" spc="0" normalizeH="0" baseline="0" noProof="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a:ln>
                <a:noFill/>
              </a:ln>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GB" sz="1400" b="0" i="0" u="none" strike="noStrike" kern="0" cap="none" spc="0" normalizeH="0" baseline="0" noProof="0">
              <a:ln>
                <a:noFill/>
              </a:ln>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GB" sz="1400" b="0" i="0" u="none" strike="noStrike" kern="0" cap="none" spc="0" normalizeH="0" baseline="0" noProof="0">
              <a:ln>
                <a:noFill/>
              </a:ln>
              <a:effectLst/>
              <a:uLnTx/>
              <a:uFillTx/>
              <a:latin typeface="Arial"/>
              <a:ea typeface="+mn-ea"/>
              <a:cs typeface="Arial"/>
              <a:sym typeface="Arial"/>
            </a:endParaRPr>
          </a:p>
        </p:txBody>
      </p:sp>
      <p:cxnSp>
        <p:nvCxnSpPr>
          <p:cNvPr id="11" name="Straight Connector 10">
            <a:extLst>
              <a:ext uri="{FF2B5EF4-FFF2-40B4-BE49-F238E27FC236}">
                <a16:creationId xmlns:a16="http://schemas.microsoft.com/office/drawing/2014/main" id="{81595837-1FDF-8444-AA75-893C661313DC}"/>
              </a:ext>
            </a:extLst>
          </p:cNvPr>
          <p:cNvCxnSpPr>
            <a:cxnSpLocks/>
          </p:cNvCxnSpPr>
          <p:nvPr/>
        </p:nvCxnSpPr>
        <p:spPr>
          <a:xfrm>
            <a:off x="622988" y="1252218"/>
            <a:ext cx="10946001" cy="0"/>
          </a:xfrm>
          <a:prstGeom prst="line">
            <a:avLst/>
          </a:prstGeom>
          <a:ln w="28575">
            <a:solidFill>
              <a:schemeClr val="tx1">
                <a:lumMod val="50000"/>
              </a:schemeClr>
            </a:solidFill>
            <a:tailEnd type="none"/>
          </a:ln>
        </p:spPr>
        <p:style>
          <a:lnRef idx="1">
            <a:schemeClr val="accent2"/>
          </a:lnRef>
          <a:fillRef idx="0">
            <a:schemeClr val="accent2"/>
          </a:fillRef>
          <a:effectRef idx="0">
            <a:schemeClr val="accent2"/>
          </a:effectRef>
          <a:fontRef idx="minor">
            <a:schemeClr val="tx1"/>
          </a:fontRef>
        </p:style>
      </p:cxnSp>
      <p:sp>
        <p:nvSpPr>
          <p:cNvPr id="13" name="Text Placeholder 5">
            <a:extLst>
              <a:ext uri="{FF2B5EF4-FFF2-40B4-BE49-F238E27FC236}">
                <a16:creationId xmlns:a16="http://schemas.microsoft.com/office/drawing/2014/main" id="{728707B4-BA8E-9146-AB82-8B671E220E43}"/>
              </a:ext>
            </a:extLst>
          </p:cNvPr>
          <p:cNvSpPr txBox="1">
            <a:spLocks/>
          </p:cNvSpPr>
          <p:nvPr/>
        </p:nvSpPr>
        <p:spPr>
          <a:xfrm>
            <a:off x="6237766" y="1436347"/>
            <a:ext cx="5331223" cy="356488"/>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n-GB" sz="1600" b="1" i="0" u="none" strike="noStrike" kern="1200" cap="none" spc="0" normalizeH="0" baseline="0" noProof="0">
              <a:ln>
                <a:noFill/>
              </a:ln>
              <a:solidFill>
                <a:schemeClr val="tx1"/>
              </a:solidFill>
              <a:effectLst/>
              <a:uLnTx/>
              <a:uFillTx/>
              <a:latin typeface="Arial" panose="020B0604020202020204" pitchFamily="34" charset="0"/>
              <a:ea typeface="Aktiv Grotesk" panose="020B0504020202020204" pitchFamily="34" charset="0"/>
              <a:cs typeface="Arial" panose="020B0604020202020204" pitchFamily="34" charset="0"/>
            </a:endParaRPr>
          </a:p>
        </p:txBody>
      </p:sp>
      <p:sp>
        <p:nvSpPr>
          <p:cNvPr id="19" name="Title 2">
            <a:extLst>
              <a:ext uri="{FF2B5EF4-FFF2-40B4-BE49-F238E27FC236}">
                <a16:creationId xmlns:a16="http://schemas.microsoft.com/office/drawing/2014/main" id="{EBC3CB34-4D63-4FDE-A225-30C18FACDBA1}"/>
              </a:ext>
            </a:extLst>
          </p:cNvPr>
          <p:cNvSpPr txBox="1">
            <a:spLocks/>
          </p:cNvSpPr>
          <p:nvPr/>
        </p:nvSpPr>
        <p:spPr>
          <a:xfrm>
            <a:off x="720095" y="651951"/>
            <a:ext cx="10751768" cy="507791"/>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US" sz="3000" b="1" i="0" u="none" strike="noStrike" kern="1200" cap="none" spc="190" normalizeH="0" baseline="0" noProof="0">
                <a:ln>
                  <a:noFill/>
                </a:ln>
                <a:solidFill>
                  <a:schemeClr val="accent3">
                    <a:lumMod val="75000"/>
                  </a:schemeClr>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CONTENTS</a:t>
            </a:r>
            <a:endParaRPr kumimoji="0" lang="en-US" sz="3000" b="1" i="0" u="none" strike="noStrike" kern="0" cap="none" spc="190" normalizeH="0" baseline="0" noProof="0">
              <a:ln>
                <a:noFill/>
              </a:ln>
              <a:solidFill>
                <a:schemeClr val="accent3">
                  <a:lumMod val="75000"/>
                </a:schemeClr>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6" name="TextBox 5">
            <a:extLst>
              <a:ext uri="{FF2B5EF4-FFF2-40B4-BE49-F238E27FC236}">
                <a16:creationId xmlns:a16="http://schemas.microsoft.com/office/drawing/2014/main" id="{CCBED9F3-B7AC-5717-77F7-9B50BDB934B9}"/>
              </a:ext>
            </a:extLst>
          </p:cNvPr>
          <p:cNvSpPr txBox="1"/>
          <p:nvPr/>
        </p:nvSpPr>
        <p:spPr>
          <a:xfrm>
            <a:off x="5374479" y="1389931"/>
            <a:ext cx="6097384" cy="12464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0" cap="none" spc="0" normalizeH="0" baseline="0" noProof="0">
                <a:ln>
                  <a:noFill/>
                </a:ln>
                <a:effectLst/>
                <a:uLnTx/>
                <a:uFillTx/>
                <a:latin typeface="Arial"/>
                <a:ea typeface="+mn-ea"/>
                <a:cs typeface="Arial"/>
                <a:sym typeface="Arial"/>
              </a:rPr>
              <a:t>COST OF LIVING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0" cap="none" spc="0" normalizeH="0" baseline="0" noProof="0">
                <a:ln>
                  <a:noFill/>
                </a:ln>
                <a:effectLst/>
                <a:uLnTx/>
                <a:uFillTx/>
                <a:latin typeface="Arial"/>
                <a:ea typeface="+mn-ea"/>
                <a:cs typeface="Arial"/>
                <a:sym typeface="Arial"/>
                <a:hlinkClick r:id="rId16" action="ppaction://hlinksldjump">
                  <a:extLst>
                    <a:ext uri="{A12FA001-AC4F-418D-AE19-62706E023703}">
                      <ahyp:hlinkClr xmlns:ahyp="http://schemas.microsoft.com/office/drawing/2018/hyperlinkcolor" val="tx"/>
                    </a:ext>
                  </a:extLst>
                </a:hlinkClick>
              </a:rPr>
              <a:t>A picture of rising cost-of-living in London</a:t>
            </a:r>
            <a:endParaRPr kumimoji="0" lang="en-GB" sz="1400" b="0" i="0" u="none" strike="noStrike" kern="0" cap="none" spc="0" normalizeH="0" baseline="0" noProof="0">
              <a:ln>
                <a:noFill/>
              </a:ln>
              <a:effectLst/>
              <a:uLnTx/>
              <a:uFillTx/>
              <a:latin typeface="Arial"/>
              <a:ea typeface="+mn-ea"/>
              <a:cs typeface="Arial"/>
              <a:sym typeface="Arial"/>
            </a:endParaRPr>
          </a:p>
          <a:p>
            <a:pPr marL="285750" indent="-285750">
              <a:buFont typeface="Wingdings" panose="05000000000000000000" pitchFamily="2" charset="2"/>
              <a:buChar char="§"/>
              <a:defRPr/>
            </a:pPr>
            <a:r>
              <a:rPr lang="en-GB" sz="1400" kern="0">
                <a:cs typeface="Arial"/>
                <a:sym typeface="Arial"/>
                <a:hlinkClick r:id="rId17" action="ppaction://hlinksldjump">
                  <a:extLst>
                    <a:ext uri="{A12FA001-AC4F-418D-AE19-62706E023703}">
                      <ahyp:hlinkClr xmlns:ahyp="http://schemas.microsoft.com/office/drawing/2018/hyperlinkcolor" val="tx"/>
                    </a:ext>
                  </a:extLst>
                </a:hlinkClick>
              </a:rPr>
              <a:t>Employment and income</a:t>
            </a:r>
            <a:endParaRPr lang="en-GB" sz="1400" kern="0">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0" cap="none" spc="0" normalizeH="0" baseline="0" noProof="0">
                <a:ln>
                  <a:noFill/>
                </a:ln>
                <a:effectLst/>
                <a:uLnTx/>
                <a:uFillTx/>
                <a:latin typeface="Arial"/>
                <a:ea typeface="+mn-ea"/>
                <a:cs typeface="Arial"/>
                <a:sym typeface="Arial"/>
                <a:hlinkClick r:id="rId18" action="ppaction://hlinksldjump">
                  <a:extLst>
                    <a:ext uri="{A12FA001-AC4F-418D-AE19-62706E023703}">
                      <ahyp:hlinkClr xmlns:ahyp="http://schemas.microsoft.com/office/drawing/2018/hyperlinkcolor" val="tx"/>
                    </a:ext>
                  </a:extLst>
                </a:hlinkClick>
              </a:rPr>
              <a:t>Inflation and real-terms wage growth</a:t>
            </a:r>
            <a:endParaRPr kumimoji="0" lang="en-GB" sz="1400" b="0" i="0" u="none" strike="noStrike" kern="0" cap="none" spc="0" normalizeH="0" baseline="0" noProof="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0" cap="none" spc="0" normalizeH="0" baseline="0" noProof="0">
                <a:ln>
                  <a:noFill/>
                </a:ln>
                <a:effectLst/>
                <a:uLnTx/>
                <a:uFillTx/>
                <a:latin typeface="Arial"/>
                <a:ea typeface="+mn-ea"/>
                <a:cs typeface="Arial"/>
                <a:sym typeface="Arial"/>
                <a:hlinkClick r:id="rId19" action="ppaction://hlinksldjump">
                  <a:extLst>
                    <a:ext uri="{A12FA001-AC4F-418D-AE19-62706E023703}">
                      <ahyp:hlinkClr xmlns:ahyp="http://schemas.microsoft.com/office/drawing/2018/hyperlinkcolor" val="tx"/>
                    </a:ext>
                  </a:extLst>
                </a:hlinkClick>
              </a:rPr>
              <a:t>Housing</a:t>
            </a:r>
            <a:endParaRPr kumimoji="0" lang="en-GB" sz="1400" b="0" i="0" u="none" strike="noStrike" kern="0" cap="none" spc="0" normalizeH="0" baseline="0" noProof="0">
              <a:ln>
                <a:noFill/>
              </a:ln>
              <a:effectLst/>
              <a:uLnTx/>
              <a:uFillTx/>
              <a:latin typeface="Arial"/>
              <a:ea typeface="+mn-ea"/>
              <a:cs typeface="Arial"/>
              <a:sym typeface="Arial"/>
            </a:endParaRPr>
          </a:p>
        </p:txBody>
      </p:sp>
    </p:spTree>
    <p:extLst>
      <p:ext uri="{BB962C8B-B14F-4D97-AF65-F5344CB8AC3E}">
        <p14:creationId xmlns:p14="http://schemas.microsoft.com/office/powerpoint/2010/main" val="1100804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237"/>
        <p:cNvGrpSpPr/>
        <p:nvPr/>
      </p:nvGrpSpPr>
      <p:grpSpPr>
        <a:xfrm>
          <a:off x="0" y="0"/>
          <a:ext cx="0" cy="0"/>
          <a:chOff x="0" y="0"/>
          <a:chExt cx="0" cy="0"/>
        </a:xfrm>
      </p:grpSpPr>
      <p:sp>
        <p:nvSpPr>
          <p:cNvPr id="238" name="Google Shape;238;p2"/>
          <p:cNvSpPr txBox="1">
            <a:spLocks noGrp="1"/>
          </p:cNvSpPr>
          <p:nvPr>
            <p:ph type="title"/>
          </p:nvPr>
        </p:nvSpPr>
        <p:spPr>
          <a:xfrm>
            <a:off x="986467" y="2556741"/>
            <a:ext cx="10626063" cy="507791"/>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chemeClr val="lt1"/>
              </a:buClr>
              <a:buSzPts val="3000"/>
              <a:buFont typeface="Arial"/>
              <a:buNone/>
            </a:pPr>
            <a:r>
              <a:rPr lang="en-GB" sz="3000" spc="190">
                <a:solidFill>
                  <a:schemeClr val="tx1"/>
                </a:solidFill>
                <a:latin typeface="Arial"/>
                <a:ea typeface="Arial"/>
                <a:cs typeface="Arial"/>
                <a:sym typeface="Arial"/>
              </a:rPr>
              <a:t>END</a:t>
            </a:r>
          </a:p>
        </p:txBody>
      </p:sp>
      <p:cxnSp>
        <p:nvCxnSpPr>
          <p:cNvPr id="242" name="Google Shape;242;p2"/>
          <p:cNvCxnSpPr/>
          <p:nvPr/>
        </p:nvCxnSpPr>
        <p:spPr>
          <a:xfrm>
            <a:off x="666543" y="4102177"/>
            <a:ext cx="10945999" cy="0"/>
          </a:xfrm>
          <a:prstGeom prst="straightConnector1">
            <a:avLst/>
          </a:prstGeom>
          <a:noFill/>
          <a:ln w="28575" cap="flat" cmpd="sng">
            <a:solidFill>
              <a:schemeClr val="tx1">
                <a:lumMod val="50000"/>
              </a:schemeClr>
            </a:solidFill>
            <a:prstDash val="solid"/>
            <a:round/>
            <a:headEnd type="none" w="sm" len="sm"/>
            <a:tailEnd type="none" w="sm" len="sm"/>
          </a:ln>
        </p:spPr>
      </p:cxnSp>
    </p:spTree>
    <p:extLst>
      <p:ext uri="{BB962C8B-B14F-4D97-AF65-F5344CB8AC3E}">
        <p14:creationId xmlns:p14="http://schemas.microsoft.com/office/powerpoint/2010/main" val="975588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3" name="Text Placeholder 5">
            <a:extLst>
              <a:ext uri="{FF2B5EF4-FFF2-40B4-BE49-F238E27FC236}">
                <a16:creationId xmlns:a16="http://schemas.microsoft.com/office/drawing/2014/main" id="{DB1AB912-F8CC-0541-AED2-082E4223B659}"/>
              </a:ext>
            </a:extLst>
          </p:cNvPr>
          <p:cNvSpPr txBox="1">
            <a:spLocks/>
          </p:cNvSpPr>
          <p:nvPr/>
        </p:nvSpPr>
        <p:spPr>
          <a:xfrm>
            <a:off x="6199656" y="1621438"/>
            <a:ext cx="5369334" cy="25630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600" b="1" i="0" u="none" strike="noStrike" kern="1200" cap="none" spc="0" normalizeH="0" baseline="0" noProof="0">
                <a:ln>
                  <a:noFill/>
                </a:ln>
                <a:solidFill>
                  <a:srgbClr val="353E43"/>
                </a:solidFill>
                <a:effectLst/>
                <a:uLnTx/>
                <a:uFillTx/>
                <a:latin typeface="Arial"/>
                <a:ea typeface="+mn-ea"/>
                <a:cs typeface="Arial"/>
                <a:sym typeface="Arial"/>
              </a:rPr>
              <a:t>Fig 1. Population Density (persons per km</a:t>
            </a:r>
            <a:r>
              <a:rPr kumimoji="0" lang="en-GB" sz="1600" b="1" i="0" u="none" strike="noStrike" kern="1200" cap="none" spc="0" normalizeH="0" baseline="30000" noProof="0">
                <a:ln>
                  <a:noFill/>
                </a:ln>
                <a:solidFill>
                  <a:srgbClr val="353E43"/>
                </a:solidFill>
                <a:effectLst/>
                <a:uLnTx/>
                <a:uFillTx/>
                <a:latin typeface="Arial"/>
                <a:ea typeface="+mn-ea"/>
                <a:cs typeface="Arial"/>
                <a:sym typeface="Arial"/>
              </a:rPr>
              <a:t>2</a:t>
            </a:r>
            <a:r>
              <a:rPr kumimoji="0" lang="en-GB" sz="1600" b="1" i="0" u="none" strike="noStrike" kern="1200" cap="none" spc="0" normalizeH="0" baseline="0" noProof="0">
                <a:ln>
                  <a:noFill/>
                </a:ln>
                <a:solidFill>
                  <a:srgbClr val="353E43"/>
                </a:solidFill>
                <a:effectLst/>
                <a:uLnTx/>
                <a:uFillTx/>
                <a:latin typeface="Arial"/>
                <a:ea typeface="+mn-ea"/>
                <a:cs typeface="Arial"/>
                <a:sym typeface="Arial"/>
              </a:rPr>
              <a:t>) by London Borough, 2021 Census</a:t>
            </a:r>
            <a:endParaRPr kumimoji="0" lang="en-GB" sz="1600" b="1" i="0" u="none" strike="noStrike" kern="1200" cap="none" spc="-1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23010" y="1621438"/>
            <a:ext cx="5320589" cy="1528162"/>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The census population estimate of 8.8 million was likely to be close to a low point in London’s population, brought about by a temporary dip during the COVID-19 pandemic.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We know the pandemic caused some outflow of families and young adults from London and a virtual halt in international movements. We don’t know how far COVID affected the census responses that were recorded.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353E43"/>
                </a:solidFill>
                <a:effectLst/>
                <a:uLnTx/>
                <a:uFillTx/>
                <a:latin typeface="Arial"/>
                <a:ea typeface="+mn-ea"/>
                <a:cs typeface="Arial"/>
                <a:sym typeface="Arial"/>
              </a:rPr>
              <a:t>Key Census statistics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41% of Londoners were born outside UK (Rest of England 13%), and 46% were of Asian, Black, Mixed or Other ethnicities</a:t>
            </a:r>
            <a:endParaRPr kumimoji="0" lang="en-GB" sz="1400" b="0" i="0" u="none" strike="noStrike" kern="0" cap="none" spc="0" normalizeH="0" baseline="0" noProof="0">
              <a:ln>
                <a:noFill/>
              </a:ln>
              <a:solidFill>
                <a:srgbClr val="353E4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50% of Londoners were aged 35 or under (Rest of England 43%) and 12% were aged 65 or over (Rest of England 20%)</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4.2% of Londoners aged 16 or over identified as LGB+ and 0.9% said their gender identity differed from their sex at birth</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12% of London’s working-age (aged 18-66) population reported they were disabled (Rest of England 17%) and 3.9% reported bad or very bad health (Rest of England 4.8%) </a:t>
            </a:r>
            <a:endParaRPr kumimoji="0" lang="en-GB" sz="1400" b="0" i="0" u="none" strike="noStrike" kern="0" cap="none" spc="0" normalizeH="0" baseline="3000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p:txBody>
      </p:sp>
      <p:pic>
        <p:nvPicPr>
          <p:cNvPr id="8" name="Picture 2">
            <a:extLst>
              <a:ext uri="{FF2B5EF4-FFF2-40B4-BE49-F238E27FC236}">
                <a16:creationId xmlns:a16="http://schemas.microsoft.com/office/drawing/2014/main" id="{E911B6B4-F62D-4666-8C4C-D06DE9E571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174328" y="2157974"/>
            <a:ext cx="6061753" cy="43975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2EEACAB0-C0B0-41F8-931A-150C1E2F95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472718" y="5477710"/>
            <a:ext cx="551839" cy="80841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AF9DEC43-AD98-4E76-8FD2-9BC388602532}"/>
              </a:ext>
            </a:extLst>
          </p:cNvPr>
          <p:cNvSpPr txBox="1">
            <a:spLocks/>
          </p:cNvSpPr>
          <p:nvPr/>
        </p:nvSpPr>
        <p:spPr>
          <a:xfrm>
            <a:off x="628300" y="653007"/>
            <a:ext cx="10751768"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a:ln>
                  <a:noFill/>
                </a:ln>
                <a:solidFill>
                  <a:schemeClr val="accent3">
                    <a:lumMod val="75000"/>
                  </a:schemeClr>
                </a:solidFill>
                <a:effectLst/>
                <a:uLnTx/>
                <a:uFillTx/>
                <a:latin typeface="Arial"/>
                <a:ea typeface="Aktiv Grotesk" panose="020B0504020202020204" pitchFamily="34" charset="0"/>
                <a:cs typeface="Arial"/>
                <a:sym typeface="Arial"/>
              </a:rPr>
              <a:t>LONDON’S 2021 CENSUS DAY POPULATION WAS 8.8 MILLION, LOWER THAN 2020 OR 2022   </a:t>
            </a:r>
            <a:endParaRPr kumimoji="0" lang="en-US" sz="3000" b="1" i="0" u="none" strike="noStrike" kern="0" cap="none" spc="190" normalizeH="0" baseline="0" noProof="0">
              <a:ln>
                <a:noFill/>
              </a:ln>
              <a:solidFill>
                <a:schemeClr val="accent3">
                  <a:lumMod val="75000"/>
                </a:schemeClr>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4" name="Rectangle 13">
            <a:extLst>
              <a:ext uri="{FF2B5EF4-FFF2-40B4-BE49-F238E27FC236}">
                <a16:creationId xmlns:a16="http://schemas.microsoft.com/office/drawing/2014/main" id="{EB0CD425-5049-4A2C-BA63-1AE9ACA504BC}"/>
              </a:ext>
            </a:extLst>
          </p:cNvPr>
          <p:cNvSpPr/>
          <p:nvPr/>
        </p:nvSpPr>
        <p:spPr>
          <a:xfrm>
            <a:off x="817179" y="6498124"/>
            <a:ext cx="2549096"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Source: </a:t>
            </a:r>
            <a:r>
              <a:rPr kumimoji="0" lang="en-US" sz="1000" b="0" i="0" u="none" strike="noStrike" kern="1200" cap="none" spc="0" normalizeH="0" baseline="0" noProof="0">
                <a:ln>
                  <a:noFill/>
                </a:ln>
                <a:solidFill>
                  <a:srgbClr val="353E43"/>
                </a:solidFill>
                <a:effectLst/>
                <a:uLnTx/>
                <a:uFillTx/>
                <a:latin typeface="Arial"/>
                <a:ea typeface="+mn-ea"/>
                <a:cs typeface="Arial" panose="020B0604020202020204" pitchFamily="34" charset="0"/>
                <a:hlinkClick r:id="rId5">
                  <a:extLst>
                    <a:ext uri="{A12FA001-AC4F-418D-AE19-62706E023703}">
                      <ahyp:hlinkClr xmlns:ahyp="http://schemas.microsoft.com/office/drawing/2018/hyperlinkcolor" val="tx"/>
                    </a:ext>
                  </a:extLst>
                </a:hlinkClick>
              </a:rPr>
              <a:t>England and Wales Census 2021</a:t>
            </a:r>
            <a:endParaRPr kumimoji="0" lang="en-US"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028214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1C81EA-5310-0A52-EF0C-4CD0BD8A455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BE0CA573-16BF-A584-6939-D50CDDB14F47}"/>
              </a:ext>
            </a:extLst>
          </p:cNvPr>
          <p:cNvSpPr txBox="1"/>
          <p:nvPr/>
        </p:nvSpPr>
        <p:spPr bwMode="gray">
          <a:xfrm>
            <a:off x="626568" y="1864151"/>
            <a:ext cx="6567074" cy="3129698"/>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London’s population growth has slowed since 2015 as a result of:</a:t>
            </a:r>
            <a:r>
              <a:rPr kumimoji="0" lang="en-GB" sz="1400" b="0" i="0" u="none" strike="noStrike" kern="0" cap="none" spc="0" normalizeH="0" baseline="30000" noProof="0">
                <a:ln>
                  <a:noFill/>
                </a:ln>
                <a:solidFill>
                  <a:srgbClr val="353E43"/>
                </a:solidFill>
                <a:effectLst/>
                <a:uLnTx/>
                <a:uFillTx/>
                <a:latin typeface="Arial"/>
                <a:ea typeface="+mn-ea"/>
                <a:cs typeface="Arial"/>
                <a:sym typeface="Arial"/>
              </a:rPr>
              <a:t>1</a:t>
            </a:r>
            <a:endParaRPr kumimoji="0" lang="en-GB" sz="1400" b="0" i="0" u="none" strike="noStrike" kern="0" cap="none" spc="0" normalizeH="0" baseline="30000" noProof="0">
              <a:ln>
                <a:noFill/>
              </a:ln>
              <a:solidFill>
                <a:srgbClr val="353E43"/>
              </a:solidFill>
              <a:effectLst/>
              <a:uLnTx/>
              <a:uFillTx/>
              <a:latin typeface="Arial"/>
              <a:ea typeface="+mn-ea"/>
              <a:cs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Declining birth rates</a:t>
            </a: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Rising domestic outflows</a:t>
            </a:r>
          </a:p>
          <a:p>
            <a:pPr marL="742950" marR="0" lvl="1" indent="-285750" algn="l" defTabSz="914400" rtl="0" eaLnBrk="1" fontAlgn="auto" latinLnBrk="0" hangingPunct="1">
              <a:lnSpc>
                <a:spcPct val="100000"/>
              </a:lnSpc>
              <a:spcBef>
                <a:spcPts val="0"/>
              </a:spcBef>
              <a:spcAft>
                <a:spcPts val="600"/>
              </a:spcAft>
              <a:buClr>
                <a:srgbClr val="000000"/>
              </a:buClr>
              <a:buSzTx/>
              <a:buFont typeface="Courier New" panose="02070309020205020404" pitchFamily="49" charset="0"/>
              <a:buChar char="o"/>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A fall in international migration following the Brexit referendum.</a:t>
            </a:r>
            <a:endParaRPr kumimoji="0" lang="en-GB" sz="1400" b="0" i="0" u="none" strike="noStrike" kern="0" cap="none" spc="0" normalizeH="0" baseline="0" noProof="0">
              <a:ln>
                <a:noFill/>
              </a:ln>
              <a:solidFill>
                <a:srgbClr val="353E4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The COVID-19 pandemic led to a temporary fall in London’s population due to relocation of families and young adults, and international movement restrictions.</a:t>
            </a:r>
            <a:endParaRPr kumimoji="0" lang="en-GB" sz="1400" b="0" i="0" u="none" strike="noStrike" kern="0" cap="none" spc="0" normalizeH="0" baseline="0" noProof="0">
              <a:ln>
                <a:noFill/>
              </a:ln>
              <a:solidFill>
                <a:srgbClr val="353E4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Population growth resumed in the year to mid-2022, driven by a significant increase in international migration to the UK.</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7" name="Text Placeholder 5">
            <a:extLst>
              <a:ext uri="{FF2B5EF4-FFF2-40B4-BE49-F238E27FC236}">
                <a16:creationId xmlns:a16="http://schemas.microsoft.com/office/drawing/2014/main" id="{DF385563-E1F0-AEC7-E8AC-B697ADE24596}"/>
              </a:ext>
            </a:extLst>
          </p:cNvPr>
          <p:cNvSpPr txBox="1">
            <a:spLocks/>
          </p:cNvSpPr>
          <p:nvPr/>
        </p:nvSpPr>
        <p:spPr>
          <a:xfrm>
            <a:off x="7557406" y="2081485"/>
            <a:ext cx="3996591" cy="1157858"/>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400" b="1" i="0" u="none" strike="noStrike" kern="1200" cap="none" spc="0" normalizeH="0" baseline="0" noProof="0">
                <a:ln>
                  <a:noFill/>
                </a:ln>
                <a:solidFill>
                  <a:srgbClr val="353E43"/>
                </a:solidFill>
                <a:effectLst/>
                <a:uLnTx/>
                <a:uFillTx/>
                <a:latin typeface="Arial"/>
                <a:ea typeface="+mn-ea"/>
                <a:cs typeface="Arial"/>
                <a:sym typeface="Arial"/>
              </a:rPr>
              <a:t>Fig 2. London’s population, 2000 to 2022</a:t>
            </a:r>
            <a:endParaRPr kumimoji="0" lang="en-GB" sz="1400" b="1" i="0" u="none" strike="noStrike" kern="1200" cap="none" spc="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endParaRPr>
          </a:p>
        </p:txBody>
      </p:sp>
      <p:sp>
        <p:nvSpPr>
          <p:cNvPr id="9" name="Title 2">
            <a:extLst>
              <a:ext uri="{FF2B5EF4-FFF2-40B4-BE49-F238E27FC236}">
                <a16:creationId xmlns:a16="http://schemas.microsoft.com/office/drawing/2014/main" id="{5AF3B9F2-AC34-0F6A-3633-921B66D19B00}"/>
              </a:ext>
            </a:extLst>
          </p:cNvPr>
          <p:cNvSpPr txBox="1">
            <a:spLocks/>
          </p:cNvSpPr>
          <p:nvPr/>
        </p:nvSpPr>
        <p:spPr>
          <a:xfrm>
            <a:off x="628300" y="653007"/>
            <a:ext cx="10751768" cy="1338788"/>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a:ln>
                  <a:noFill/>
                </a:ln>
                <a:solidFill>
                  <a:schemeClr val="accent3">
                    <a:lumMod val="75000"/>
                  </a:schemeClr>
                </a:solidFill>
                <a:effectLst/>
                <a:uLnTx/>
                <a:uFillTx/>
                <a:latin typeface="Arial"/>
                <a:ea typeface="Aktiv Grotesk" panose="020B0504020202020204" pitchFamily="34" charset="0"/>
                <a:cs typeface="Arial"/>
                <a:sym typeface="Arial"/>
              </a:rPr>
              <a:t>LONDON’S POULATION GROWTH HAS SLOWED SINCE 2015, WITH A TEMPORARY FALL IN POPULATION DURING THE COVID-19 PANDEMIC</a:t>
            </a:r>
            <a:endParaRPr kumimoji="0" lang="en-US" sz="3000" b="1" i="0" u="none" strike="noStrike" kern="0" cap="none" spc="190" normalizeH="0" baseline="0" noProof="0">
              <a:ln>
                <a:noFill/>
              </a:ln>
              <a:solidFill>
                <a:schemeClr val="accent3">
                  <a:lumMod val="75000"/>
                </a:schemeClr>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0" name="Rectangle 9">
            <a:extLst>
              <a:ext uri="{FF2B5EF4-FFF2-40B4-BE49-F238E27FC236}">
                <a16:creationId xmlns:a16="http://schemas.microsoft.com/office/drawing/2014/main" id="{6FBD9BF8-C9ED-ED4C-F3C3-E548FE57938A}"/>
              </a:ext>
            </a:extLst>
          </p:cNvPr>
          <p:cNvSpPr/>
          <p:nvPr/>
        </p:nvSpPr>
        <p:spPr>
          <a:xfrm>
            <a:off x="224695" y="6532698"/>
            <a:ext cx="2869696"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Source: (1) ONS and GLA population estimates</a:t>
            </a:r>
          </a:p>
        </p:txBody>
      </p:sp>
      <p:pic>
        <p:nvPicPr>
          <p:cNvPr id="17" name="Picture 16" descr="A graph of different colored lines&#10;&#10;Description automatically generated">
            <a:extLst>
              <a:ext uri="{FF2B5EF4-FFF2-40B4-BE49-F238E27FC236}">
                <a16:creationId xmlns:a16="http://schemas.microsoft.com/office/drawing/2014/main" id="{82233EEA-18D9-E864-E202-AD26EFA8EE4E}"/>
              </a:ext>
            </a:extLst>
          </p:cNvPr>
          <p:cNvPicPr>
            <a:picLocks noChangeAspect="1"/>
          </p:cNvPicPr>
          <p:nvPr/>
        </p:nvPicPr>
        <p:blipFill rotWithShape="1">
          <a:blip r:embed="rId3">
            <a:extLst>
              <a:ext uri="{28A0092B-C50C-407E-A947-70E740481C1C}">
                <a14:useLocalDpi xmlns:a14="http://schemas.microsoft.com/office/drawing/2010/main" val="0"/>
              </a:ext>
            </a:extLst>
          </a:blip>
          <a:srcRect t="4687" b="9503"/>
          <a:stretch/>
        </p:blipFill>
        <p:spPr>
          <a:xfrm>
            <a:off x="2116258" y="4127995"/>
            <a:ext cx="5156265" cy="2361682"/>
          </a:xfrm>
          <a:prstGeom prst="rect">
            <a:avLst/>
          </a:prstGeom>
        </p:spPr>
      </p:pic>
      <p:pic>
        <p:nvPicPr>
          <p:cNvPr id="3" name="Picture 2">
            <a:extLst>
              <a:ext uri="{FF2B5EF4-FFF2-40B4-BE49-F238E27FC236}">
                <a16:creationId xmlns:a16="http://schemas.microsoft.com/office/drawing/2014/main" id="{9745E0E0-FA0E-4AF9-48A2-89FD65C1C898}"/>
              </a:ext>
            </a:extLst>
          </p:cNvPr>
          <p:cNvPicPr>
            <a:picLocks noChangeAspect="1"/>
          </p:cNvPicPr>
          <p:nvPr/>
        </p:nvPicPr>
        <p:blipFill>
          <a:blip r:embed="rId4"/>
          <a:stretch>
            <a:fillRect/>
          </a:stretch>
        </p:blipFill>
        <p:spPr>
          <a:xfrm>
            <a:off x="7478840" y="2370607"/>
            <a:ext cx="4004366" cy="3429237"/>
          </a:xfrm>
          <a:prstGeom prst="rect">
            <a:avLst/>
          </a:prstGeom>
        </p:spPr>
      </p:pic>
      <p:sp>
        <p:nvSpPr>
          <p:cNvPr id="4" name="Text Placeholder 5">
            <a:extLst>
              <a:ext uri="{FF2B5EF4-FFF2-40B4-BE49-F238E27FC236}">
                <a16:creationId xmlns:a16="http://schemas.microsoft.com/office/drawing/2014/main" id="{218C4AFB-2428-668F-731D-6C9B090CC84F}"/>
              </a:ext>
            </a:extLst>
          </p:cNvPr>
          <p:cNvSpPr txBox="1">
            <a:spLocks/>
          </p:cNvSpPr>
          <p:nvPr/>
        </p:nvSpPr>
        <p:spPr>
          <a:xfrm>
            <a:off x="732062" y="4127999"/>
            <a:ext cx="1525535" cy="24206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400" b="1" i="0" u="none" strike="noStrike" kern="1200" cap="none" spc="0" normalizeH="0" baseline="0" noProof="0">
                <a:ln>
                  <a:noFill/>
                </a:ln>
                <a:solidFill>
                  <a:srgbClr val="353E43"/>
                </a:solidFill>
                <a:effectLst/>
                <a:uLnTx/>
                <a:uFillTx/>
                <a:latin typeface="Arial"/>
                <a:ea typeface="+mn-ea"/>
                <a:cs typeface="Arial"/>
                <a:sym typeface="Arial"/>
              </a:rPr>
              <a:t>Fig 3. Change in number of London employees over time</a:t>
            </a:r>
            <a:endParaRPr kumimoji="0" lang="en-GB" sz="1600" b="1" i="0" u="none" strike="noStrike" kern="1200" cap="none" spc="-1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775320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3CD24D3-3780-43A1-A867-2032CAAB0530}"/>
              </a:ext>
            </a:extLst>
          </p:cNvPr>
          <p:cNvSpPr txBox="1">
            <a:spLocks noGrp="1"/>
          </p:cNvSpPr>
          <p:nvPr>
            <p:ph type="title" idx="4294967295"/>
          </p:nvPr>
        </p:nvSpPr>
        <p:spPr>
          <a:xfrm>
            <a:off x="628300" y="653007"/>
            <a:ext cx="10751768" cy="923289"/>
          </a:xfrm>
          <a:prstGeom prst="rect">
            <a:avLst/>
          </a:prstGeom>
          <a:noFill/>
          <a:ln w="25400" cap="flat" cmpd="sng" algn="ctr">
            <a:noFill/>
            <a:prstDash val="solid"/>
          </a:ln>
          <a:effectLst/>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0" tIns="45700" rIns="91425" bIns="4570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a:ln>
                  <a:noFill/>
                </a:ln>
                <a:solidFill>
                  <a:schemeClr val="accent3">
                    <a:lumMod val="75000"/>
                  </a:schemeClr>
                </a:solidFill>
                <a:effectLst/>
                <a:uLnTx/>
                <a:uFillTx/>
                <a:latin typeface="Arial"/>
                <a:ea typeface="Aktiv Grotesk" panose="020B0504020202020204" pitchFamily="34" charset="0"/>
                <a:cs typeface="Arial"/>
                <a:sym typeface="Arial"/>
              </a:rPr>
              <a:t>LIFE EXPECTANCY AT BIRTH HAS RECOVERED FROM ITS COVID-19 DIP</a:t>
            </a:r>
            <a:endParaRPr kumimoji="0" lang="en-US" sz="3000" b="1" i="0" u="none" strike="noStrike" kern="0" cap="none" spc="190" normalizeH="0" baseline="0" noProof="0">
              <a:ln>
                <a:noFill/>
              </a:ln>
              <a:solidFill>
                <a:schemeClr val="accent3">
                  <a:lumMod val="75000"/>
                </a:schemeClr>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01239" y="1719408"/>
            <a:ext cx="5308673" cy="4583555"/>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In 2022, the life expectancy at birth for males and females increased and returned to pre-pandemic peaks following a COVID-19 dip, at 80.3 and 84.4 years respectively. </a:t>
            </a:r>
          </a:p>
          <a:p>
            <a:pPr marR="0" lvl="0" algn="l" defTabSz="914400" rtl="0" eaLnBrk="1" fontAlgn="auto" latinLnBrk="0" hangingPunct="1">
              <a:lnSpc>
                <a:spcPct val="100000"/>
              </a:lnSpc>
              <a:spcBef>
                <a:spcPts val="0"/>
              </a:spcBef>
              <a:spcAft>
                <a:spcPts val="0"/>
              </a:spcAft>
              <a:buClr>
                <a:srgbClr val="000000"/>
              </a:buClr>
              <a:buSzTx/>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285750" indent="-285750">
              <a:buClr>
                <a:srgbClr val="000000"/>
              </a:buClr>
              <a:buFont typeface="Arial" panose="020B0604020202020204" pitchFamily="34" charset="0"/>
              <a:buChar char="•"/>
              <a:defRPr/>
            </a:pPr>
            <a:r>
              <a:rPr lang="en-GB" sz="1400" kern="0">
                <a:solidFill>
                  <a:srgbClr val="353E43"/>
                </a:solidFill>
                <a:cs typeface="Arial"/>
                <a:sym typeface="Arial"/>
              </a:rPr>
              <a:t>The three-year rolling average for life expectancy at birth shows a longer trend, but is sensitive to the unique impact of the COVID-19 pandemic on mortality, resulting in the appearance that </a:t>
            </a:r>
            <a:r>
              <a:rPr kumimoji="0" lang="en-GB" sz="1400" b="0" i="0" u="none" strike="noStrike" kern="0" cap="none" spc="0" normalizeH="0" baseline="0" noProof="0">
                <a:ln>
                  <a:noFill/>
                </a:ln>
                <a:solidFill>
                  <a:srgbClr val="353E43"/>
                </a:solidFill>
                <a:effectLst/>
                <a:uLnTx/>
                <a:uFillTx/>
                <a:latin typeface="Arial"/>
                <a:ea typeface="+mn-ea"/>
                <a:cs typeface="Arial"/>
                <a:sym typeface="Arial"/>
              </a:rPr>
              <a:t>life expectancy at birth has not yet recovered to previous highs following the pandemic. </a:t>
            </a:r>
          </a:p>
          <a:p>
            <a:pPr marL="285750" indent="-285750">
              <a:buClr>
                <a:srgbClr val="000000"/>
              </a:buClr>
              <a:buFont typeface="Arial" panose="020B0604020202020204" pitchFamily="34" charset="0"/>
              <a:buChar char="•"/>
              <a:defRPr/>
            </a:pPr>
            <a:endParaRPr lang="en-GB" sz="1400" kern="0">
              <a:solidFill>
                <a:srgbClr val="353E43"/>
              </a:solidFill>
              <a:cs typeface="Arial"/>
              <a:sym typeface="Arial"/>
            </a:endParaRPr>
          </a:p>
          <a:p>
            <a:pPr marL="285750" indent="-285750">
              <a:buClr>
                <a:srgbClr val="000000"/>
              </a:buClr>
              <a:buFont typeface="Arial" panose="020B0604020202020204" pitchFamily="34" charset="0"/>
              <a:buChar char="•"/>
              <a:defRPr/>
            </a:pPr>
            <a:r>
              <a:rPr lang="en-GB" sz="1400" kern="0">
                <a:solidFill>
                  <a:srgbClr val="353E43"/>
                </a:solidFill>
                <a:latin typeface="Arial"/>
                <a:cs typeface="Arial"/>
                <a:sym typeface="Arial"/>
              </a:rPr>
              <a:t>Life expectancy at birth in London on both a three-year and single-year basis was consistently higher than the England average before the pandemic. In 2020, life expectancy at birth for males in London fell below the England average, though the gap now shows signs of reversing and widening back out to pre-pandemic levels. </a:t>
            </a:r>
          </a:p>
          <a:p>
            <a:pPr>
              <a:buClr>
                <a:srgbClr val="000000"/>
              </a:buClr>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400" kern="0">
                <a:solidFill>
                  <a:srgbClr val="353E43"/>
                </a:solidFill>
                <a:latin typeface="Arial"/>
                <a:cs typeface="Arial"/>
                <a:sym typeface="Arial"/>
              </a:rPr>
              <a:t>Some boroughs in </a:t>
            </a:r>
            <a:r>
              <a:rPr kumimoji="0" lang="en-GB" sz="1400" b="0" i="0" u="none" strike="noStrike" kern="0" cap="none" spc="0" normalizeH="0" baseline="0" noProof="0">
                <a:ln>
                  <a:noFill/>
                </a:ln>
                <a:solidFill>
                  <a:srgbClr val="353E43"/>
                </a:solidFill>
                <a:effectLst/>
                <a:uLnTx/>
                <a:uFillTx/>
                <a:latin typeface="Arial"/>
                <a:ea typeface="+mn-ea"/>
                <a:cs typeface="Arial"/>
                <a:sym typeface="Arial"/>
              </a:rPr>
              <a:t>London did not experience significant declines in life expectancy during COVID-19 and have had a relatively stable life expectancy for both males and females in recent years. </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200" b="1"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200" b="0" i="0" u="none" strike="noStrike" kern="0" cap="none" spc="0" normalizeH="0" baseline="0" noProof="0">
              <a:ln>
                <a:noFill/>
              </a:ln>
              <a:solidFill>
                <a:srgbClr val="353E4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rgbClr val="353E43"/>
                </a:solidFill>
                <a:effectLst/>
                <a:uLnTx/>
                <a:uFillTx/>
                <a:latin typeface="Arial"/>
                <a:ea typeface="+mn-ea"/>
                <a:cs typeface="Arial"/>
                <a:sym typeface="Arial"/>
              </a:rPr>
              <a:t>  </a:t>
            </a:r>
            <a:endParaRPr kumimoji="0" lang="en-GB" sz="1400" b="1" i="0" u="none" strike="noStrike" kern="0" cap="none" spc="0" normalizeH="0" baseline="0" noProof="0">
              <a:ln>
                <a:noFill/>
              </a:ln>
              <a:solidFill>
                <a:srgbClr val="353E43"/>
              </a:solidFill>
              <a:effectLst/>
              <a:uLnTx/>
              <a:uFillTx/>
              <a:latin typeface="Arial"/>
              <a:ea typeface="+mn-ea"/>
              <a:cs typeface="Arial"/>
            </a:endParaRPr>
          </a:p>
        </p:txBody>
      </p:sp>
      <p:sp>
        <p:nvSpPr>
          <p:cNvPr id="33" name="Text Placeholder 5">
            <a:extLst>
              <a:ext uri="{FF2B5EF4-FFF2-40B4-BE49-F238E27FC236}">
                <a16:creationId xmlns:a16="http://schemas.microsoft.com/office/drawing/2014/main" id="{DB1AB912-F8CC-0541-AED2-082E4223B659}"/>
              </a:ext>
            </a:extLst>
          </p:cNvPr>
          <p:cNvSpPr txBox="1">
            <a:spLocks/>
          </p:cNvSpPr>
          <p:nvPr/>
        </p:nvSpPr>
        <p:spPr>
          <a:xfrm>
            <a:off x="6096000" y="1417826"/>
            <a:ext cx="5472990" cy="25630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400" b="1" i="0" u="none" strike="noStrike" kern="1200" cap="none" spc="0" normalizeH="0" baseline="0" noProof="0" dirty="0">
                <a:ln>
                  <a:noFill/>
                </a:ln>
                <a:solidFill>
                  <a:srgbClr val="353E43"/>
                </a:solidFill>
                <a:effectLst/>
                <a:uLnTx/>
                <a:uFillTx/>
                <a:latin typeface="Arial"/>
                <a:ea typeface="+mn-ea"/>
                <a:cs typeface="Arial"/>
                <a:sym typeface="Arial"/>
              </a:rPr>
              <a:t>Fig </a:t>
            </a:r>
            <a:r>
              <a:rPr lang="en-GB" sz="1400" dirty="0">
                <a:solidFill>
                  <a:srgbClr val="353E43"/>
                </a:solidFill>
                <a:latin typeface="Arial"/>
                <a:cs typeface="Arial"/>
                <a:sym typeface="Arial"/>
              </a:rPr>
              <a:t>4</a:t>
            </a:r>
            <a:r>
              <a:rPr kumimoji="0" lang="en-GB" sz="1400" b="1" i="0" u="none" strike="noStrike" kern="1200" cap="none" spc="0" normalizeH="0" baseline="0" noProof="0" dirty="0">
                <a:ln>
                  <a:noFill/>
                </a:ln>
                <a:solidFill>
                  <a:srgbClr val="353E43"/>
                </a:solidFill>
                <a:effectLst/>
                <a:uLnTx/>
                <a:uFillTx/>
                <a:latin typeface="Arial"/>
                <a:ea typeface="+mn-ea"/>
                <a:cs typeface="Arial"/>
                <a:sym typeface="Arial"/>
              </a:rPr>
              <a:t>. Trend in life expectancy at birth for females and males in London, three year rolling (dotted line) and single year (solid line), 2010-2022</a:t>
            </a:r>
            <a:endParaRPr kumimoji="0" lang="en-GB" sz="1600" b="1" i="0" u="none" strike="noStrike" kern="1200" cap="none" spc="0" normalizeH="0" baseline="0" noProof="0" dirty="0">
              <a:ln>
                <a:noFill/>
              </a:ln>
              <a:solidFill>
                <a:srgbClr val="353E43"/>
              </a:solidFill>
              <a:effectLst/>
              <a:uLnTx/>
              <a:uFillTx/>
              <a:latin typeface="Arial"/>
              <a:ea typeface="+mn-ea"/>
              <a:cs typeface="Arial"/>
              <a:sym typeface="Arial"/>
            </a:endParaRPr>
          </a:p>
        </p:txBody>
      </p:sp>
      <p:graphicFrame>
        <p:nvGraphicFramePr>
          <p:cNvPr id="3" name="Chart 2" descr="Chart showing life expectancy at birth in London for females and for males between 2010 and 2022. The graph plots the three yearly rolling average life expectancy which shows a gradual increase for both sexes up to 2019, followed by a decline during and after the COVID-19 pandemic. The one yearly life expectancy is also plotted for the years 2018 to 2022. This shows that life expectancy at birth for both sexes has returned to pre-pandemic highs, following a pronounced dip.  ">
            <a:extLst>
              <a:ext uri="{FF2B5EF4-FFF2-40B4-BE49-F238E27FC236}">
                <a16:creationId xmlns:a16="http://schemas.microsoft.com/office/drawing/2014/main" id="{AE04E7E8-712E-888B-105C-203A6100EB75}"/>
              </a:ext>
            </a:extLst>
          </p:cNvPr>
          <p:cNvGraphicFramePr>
            <a:graphicFrameLocks/>
          </p:cNvGraphicFramePr>
          <p:nvPr/>
        </p:nvGraphicFramePr>
        <p:xfrm>
          <a:off x="5995902" y="2028274"/>
          <a:ext cx="5973318" cy="45577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D9F6D7C-8AC2-A7ED-44F3-99F16FCF06FA}"/>
              </a:ext>
              <a:ext uri="{C183D7F6-B498-43B3-948B-1728B52AA6E4}">
                <adec:decorative xmlns:adec="http://schemas.microsoft.com/office/drawing/2017/decorative" val="1"/>
              </a:ext>
            </a:extLst>
          </p:cNvPr>
          <p:cNvSpPr txBox="1"/>
          <p:nvPr/>
        </p:nvSpPr>
        <p:spPr>
          <a:xfrm>
            <a:off x="10556318" y="2028274"/>
            <a:ext cx="1034443" cy="436786"/>
          </a:xfrm>
          <a:prstGeom prst="rect">
            <a:avLst/>
          </a:prstGeom>
          <a:noFill/>
          <a:ln>
            <a:noFill/>
          </a:ln>
          <a:effectLst/>
        </p:spPr>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mj-lt"/>
                <a:ea typeface="+mn-ea"/>
                <a:cs typeface="+mn-cs"/>
              </a:rPr>
              <a:t>COVID pandemic years 2020 &amp; 2021</a:t>
            </a:r>
          </a:p>
        </p:txBody>
      </p:sp>
      <p:sp>
        <p:nvSpPr>
          <p:cNvPr id="5" name="TextBox 4">
            <a:extLst>
              <a:ext uri="{FF2B5EF4-FFF2-40B4-BE49-F238E27FC236}">
                <a16:creationId xmlns:a16="http://schemas.microsoft.com/office/drawing/2014/main" id="{C42DACED-FF62-1B1E-CD65-212A2AEA0AC5}"/>
              </a:ext>
              <a:ext uri="{C183D7F6-B498-43B3-948B-1728B52AA6E4}">
                <adec:decorative xmlns:adec="http://schemas.microsoft.com/office/drawing/2017/decorative" val="1"/>
              </a:ext>
            </a:extLst>
          </p:cNvPr>
          <p:cNvSpPr txBox="1"/>
          <p:nvPr/>
        </p:nvSpPr>
        <p:spPr>
          <a:xfrm>
            <a:off x="6560230" y="4088737"/>
            <a:ext cx="1034443" cy="436786"/>
          </a:xfrm>
          <a:prstGeom prst="rect">
            <a:avLst/>
          </a:prstGeom>
          <a:noFill/>
          <a:ln>
            <a:noFill/>
          </a:ln>
          <a:effectLst/>
        </p:spPr>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ysClr val="windowText" lastClr="000000"/>
                </a:solidFill>
                <a:effectLst/>
                <a:uLnTx/>
                <a:uFillTx/>
                <a:latin typeface="+mj-lt"/>
                <a:ea typeface="+mn-ea"/>
                <a:cs typeface="+mn-cs"/>
              </a:rPr>
              <a:t>Males</a:t>
            </a:r>
          </a:p>
        </p:txBody>
      </p:sp>
      <p:sp>
        <p:nvSpPr>
          <p:cNvPr id="6" name="TextBox 5">
            <a:extLst>
              <a:ext uri="{FF2B5EF4-FFF2-40B4-BE49-F238E27FC236}">
                <a16:creationId xmlns:a16="http://schemas.microsoft.com/office/drawing/2014/main" id="{34134D03-6F3C-03B9-1DDB-73F7B21E1A79}"/>
              </a:ext>
              <a:ext uri="{C183D7F6-B498-43B3-948B-1728B52AA6E4}">
                <adec:decorative xmlns:adec="http://schemas.microsoft.com/office/drawing/2017/decorative" val="1"/>
              </a:ext>
            </a:extLst>
          </p:cNvPr>
          <p:cNvSpPr txBox="1"/>
          <p:nvPr/>
        </p:nvSpPr>
        <p:spPr>
          <a:xfrm>
            <a:off x="6560230" y="2840113"/>
            <a:ext cx="1034443" cy="436786"/>
          </a:xfrm>
          <a:prstGeom prst="rect">
            <a:avLst/>
          </a:prstGeom>
          <a:noFill/>
          <a:ln>
            <a:noFill/>
          </a:ln>
          <a:effectLst/>
        </p:spPr>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ysClr val="windowText" lastClr="000000"/>
                </a:solidFill>
                <a:effectLst/>
                <a:uLnTx/>
                <a:uFillTx/>
                <a:latin typeface="+mj-lt"/>
                <a:ea typeface="+mn-ea"/>
                <a:cs typeface="+mn-cs"/>
              </a:rPr>
              <a:t>Females</a:t>
            </a:r>
          </a:p>
        </p:txBody>
      </p:sp>
      <p:sp>
        <p:nvSpPr>
          <p:cNvPr id="11" name="Rectangle 10">
            <a:extLst>
              <a:ext uri="{FF2B5EF4-FFF2-40B4-BE49-F238E27FC236}">
                <a16:creationId xmlns:a16="http://schemas.microsoft.com/office/drawing/2014/main" id="{0C4C5C8E-8240-46E2-AF5C-68B3864B8603}"/>
              </a:ext>
            </a:extLst>
          </p:cNvPr>
          <p:cNvSpPr/>
          <p:nvPr/>
        </p:nvSpPr>
        <p:spPr>
          <a:xfrm>
            <a:off x="479575" y="6459029"/>
            <a:ext cx="2055371" cy="253916"/>
          </a:xfrm>
          <a:prstGeom prst="rect">
            <a:avLst/>
          </a:prstGeom>
        </p:spPr>
        <p:txBody>
          <a:bodyPr wrap="none" lIns="91440" tIns="45720" rIns="91440" bIns="45720" anchor="t">
            <a:spAutoFit/>
          </a:bodyPr>
          <a:lstStyle/>
          <a:p>
            <a:pPr>
              <a:defRPr/>
            </a:pPr>
            <a:r>
              <a:rPr kumimoji="0" lang="en-US" sz="1050" b="0" i="0" u="none" strike="noStrike" kern="1200" cap="none" spc="0" normalizeH="0" baseline="0" noProof="0">
                <a:ln>
                  <a:noFill/>
                </a:ln>
                <a:solidFill>
                  <a:srgbClr val="353E43"/>
                </a:solidFill>
                <a:effectLst/>
                <a:uLnTx/>
                <a:uFillTx/>
                <a:latin typeface="Arial"/>
                <a:ea typeface="+mn-ea"/>
                <a:cs typeface="Arial"/>
              </a:rPr>
              <a:t>Source</a:t>
            </a:r>
            <a:r>
              <a:rPr kumimoji="0" lang="en-US" sz="1050" b="0" i="0" u="none" strike="noStrike" kern="1200" cap="none" spc="0" normalizeH="0" baseline="0" noProof="0">
                <a:ln>
                  <a:noFill/>
                </a:ln>
                <a:solidFill>
                  <a:srgbClr val="353E43"/>
                </a:solidFill>
                <a:effectLst/>
                <a:uLnTx/>
                <a:uFillTx/>
                <a:latin typeface="Arial"/>
                <a:ea typeface="+mn-ea"/>
                <a:cs typeface="Arial"/>
                <a:sym typeface="Wingdings" panose="05000000000000000000" pitchFamily="2" charset="2"/>
              </a:rPr>
              <a:t>: </a:t>
            </a:r>
            <a:r>
              <a:rPr kumimoji="0" lang="en-US" sz="1050" b="0" i="0" u="none" strike="noStrike" kern="1200" cap="none" spc="0" normalizeH="0" baseline="0" noProof="0">
                <a:ln>
                  <a:noFill/>
                </a:ln>
                <a:solidFill>
                  <a:srgbClr val="353E43"/>
                </a:solidFill>
                <a:effectLst/>
                <a:uLnTx/>
                <a:uFillTx/>
                <a:latin typeface="Arial"/>
                <a:ea typeface="+mn-ea"/>
                <a:cs typeface="Arial"/>
                <a:sym typeface="Wingdings" panose="05000000000000000000" pitchFamily="2" charset="2"/>
                <a:hlinkClick r:id="rId4"/>
              </a:rPr>
              <a:t>OHID </a:t>
            </a:r>
            <a:r>
              <a:rPr lang="en-GB" sz="1050">
                <a:solidFill>
                  <a:srgbClr val="353E43"/>
                </a:solidFill>
                <a:latin typeface="Arial"/>
                <a:cs typeface="Arial"/>
                <a:hlinkClick r:id="rId4"/>
              </a:rPr>
              <a:t>PHOF Indicators</a:t>
            </a:r>
            <a:endParaRPr kumimoji="0" lang="en-US" sz="1050" b="0" i="0" u="none" strike="noStrike" kern="1200" cap="none" spc="0" normalizeH="0" baseline="0" noProof="0">
              <a:ln>
                <a:noFill/>
              </a:ln>
              <a:solidFill>
                <a:srgbClr val="353E43"/>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892948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623601" y="530407"/>
            <a:ext cx="10751768" cy="507791"/>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GB" sz="3000" spc="190">
                <a:solidFill>
                  <a:schemeClr val="accent3">
                    <a:lumMod val="75000"/>
                  </a:schemeClr>
                </a:solidFill>
                <a:ea typeface="Aktiv Grotesk" panose="020B0504020202020204" pitchFamily="34" charset="0"/>
              </a:rPr>
              <a:t>HEALTHY LIFE EXPECTANCY IN LONDON</a:t>
            </a:r>
            <a:endParaRPr lang="en-GB" sz="3000" spc="190">
              <a:solidFill>
                <a:schemeClr val="accent3">
                  <a:lumMod val="75000"/>
                </a:schemeClr>
              </a:solidFill>
              <a:latin typeface="Arial" panose="020B0604020202020204" pitchFamily="34" charset="0"/>
              <a:ea typeface="Aktiv Grotesk" panose="020B05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F393212-A71A-4311-B846-00C4E9477ABA}"/>
              </a:ext>
            </a:extLst>
          </p:cNvPr>
          <p:cNvSpPr/>
          <p:nvPr/>
        </p:nvSpPr>
        <p:spPr>
          <a:xfrm>
            <a:off x="539834" y="1031475"/>
            <a:ext cx="10919300" cy="2056973"/>
          </a:xfrm>
          <a:prstGeom prst="rect">
            <a:avLst/>
          </a:prstGeom>
        </p:spPr>
        <p:txBody>
          <a:bodyPr wrap="square" lIns="91440" tIns="45720" rIns="91440" bIns="45720" anchor="t">
            <a:spAutoFit/>
          </a:bodyPr>
          <a:lstStyle/>
          <a:p>
            <a:pPr marL="0" marR="0" lvl="0" indent="0" algn="l" defTabSz="914400">
              <a:lnSpc>
                <a:spcPct val="100000"/>
              </a:lnSpc>
              <a:spcBef>
                <a:spcPts val="0"/>
              </a:spcBef>
              <a:spcAft>
                <a:spcPts val="800"/>
              </a:spcAft>
              <a:buClrTx/>
              <a:buSzTx/>
              <a:buFontTx/>
              <a:buNone/>
              <a:tabLst/>
              <a:defRPr/>
            </a:pPr>
            <a:r>
              <a:rPr kumimoji="0" lang="en-GB" sz="1600" b="0" i="0" u="none" strike="noStrike" kern="0" cap="none" spc="0" normalizeH="0" baseline="0" noProof="0">
                <a:ln>
                  <a:noFill/>
                </a:ln>
                <a:solidFill>
                  <a:srgbClr val="353E43"/>
                </a:solidFill>
                <a:effectLst/>
                <a:uLnTx/>
                <a:uFillTx/>
                <a:latin typeface="Arial"/>
                <a:ea typeface="+mn-ea"/>
                <a:cs typeface="Arial"/>
              </a:rPr>
              <a:t>Healthy life expectancy (HLE) provides an estimate of lifetime spent in 'very good' or 'good' health, based on how individuals perceive their general health</a:t>
            </a:r>
            <a:endParaRPr lang="en-US">
              <a:cs typeface="Arial"/>
            </a:endParaRPr>
          </a:p>
          <a:p>
            <a:pPr marL="285750" indent="-285750">
              <a:spcAft>
                <a:spcPts val="600"/>
              </a:spcAft>
              <a:buFont typeface="Arial" panose="020B0604020202020204" pitchFamily="34" charset="0"/>
              <a:buChar char="•"/>
              <a:defRPr/>
            </a:pPr>
            <a:r>
              <a:rPr lang="en-US" sz="1600" kern="0">
                <a:solidFill>
                  <a:srgbClr val="353E43"/>
                </a:solidFill>
                <a:latin typeface="Arial"/>
                <a:cs typeface="Arial"/>
              </a:rPr>
              <a:t>HLE has not changed significantly in London since 2011-13, while it has decreased in London overall. </a:t>
            </a:r>
          </a:p>
          <a:p>
            <a:pPr marL="285750" indent="-285750">
              <a:spcAft>
                <a:spcPts val="600"/>
              </a:spcAft>
              <a:buFont typeface="Arial" panose="020B0604020202020204" pitchFamily="34" charset="0"/>
              <a:buChar char="•"/>
              <a:defRPr/>
            </a:pPr>
            <a:r>
              <a:rPr lang="en-US" sz="1600" kern="0">
                <a:solidFill>
                  <a:srgbClr val="353E43"/>
                </a:solidFill>
                <a:latin typeface="Arial"/>
                <a:cs typeface="Arial"/>
              </a:rPr>
              <a:t>Between 2020-22, HLE at birth for both males and females in London was higher than for England at 63.9 years and 63.7 years respectively. This represents the first time that males had a higher HLE than females since 2011-13.</a:t>
            </a:r>
          </a:p>
          <a:p>
            <a:pPr marL="285750" indent="-285750">
              <a:spcAft>
                <a:spcPts val="600"/>
              </a:spcAft>
              <a:buFont typeface="Arial" panose="020B0604020202020204" pitchFamily="34" charset="0"/>
              <a:buChar char="•"/>
              <a:defRPr/>
            </a:pPr>
            <a:r>
              <a:rPr lang="en-US" sz="1600" kern="0">
                <a:solidFill>
                  <a:srgbClr val="353E43"/>
                </a:solidFill>
                <a:latin typeface="Arial"/>
                <a:cs typeface="Arial"/>
              </a:rPr>
              <a:t>Males on average spent 80.8% of their life in ‘good’ health versus 76.2% for women. </a:t>
            </a:r>
            <a:endParaRPr lang="en-US">
              <a:cs typeface="Arial"/>
            </a:endParaRPr>
          </a:p>
          <a:p>
            <a:pPr>
              <a:defRPr/>
            </a:pPr>
            <a:endParaRPr lang="en-GB" sz="1000">
              <a:solidFill>
                <a:srgbClr val="7F7F7F"/>
              </a:solidFill>
              <a:latin typeface="Arial"/>
              <a:cs typeface="Arial" panose="020B0604020202020204" pitchFamily="34" charset="0"/>
            </a:endParaRPr>
          </a:p>
        </p:txBody>
      </p:sp>
      <p:sp>
        <p:nvSpPr>
          <p:cNvPr id="13" name="Text Placeholder 5">
            <a:extLst>
              <a:ext uri="{FF2B5EF4-FFF2-40B4-BE49-F238E27FC236}">
                <a16:creationId xmlns:a16="http://schemas.microsoft.com/office/drawing/2014/main" id="{620BB78F-C9DC-BC46-91C5-52E6C61465C4}"/>
              </a:ext>
            </a:extLst>
          </p:cNvPr>
          <p:cNvSpPr txBox="1">
            <a:spLocks/>
          </p:cNvSpPr>
          <p:nvPr/>
        </p:nvSpPr>
        <p:spPr>
          <a:xfrm>
            <a:off x="623601" y="3047748"/>
            <a:ext cx="10224613" cy="225314"/>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400" b="1" i="0" u="none" strike="noStrike" kern="1200" cap="none" spc="0" normalizeH="0" baseline="0" noProof="0" dirty="0">
                <a:ln>
                  <a:noFill/>
                </a:ln>
                <a:solidFill>
                  <a:srgbClr val="353E43"/>
                </a:solidFill>
                <a:effectLst/>
                <a:uLnTx/>
                <a:uFillTx/>
                <a:latin typeface="Arial"/>
                <a:cs typeface="Arial"/>
                <a:sym typeface="Arial"/>
              </a:rPr>
              <a:t>Fig </a:t>
            </a:r>
            <a:r>
              <a:rPr lang="en-GB" sz="1400" dirty="0">
                <a:solidFill>
                  <a:srgbClr val="353E43"/>
                </a:solidFill>
                <a:latin typeface="Arial"/>
                <a:cs typeface="Arial"/>
                <a:sym typeface="Arial"/>
              </a:rPr>
              <a:t>5</a:t>
            </a:r>
            <a:r>
              <a:rPr kumimoji="0" lang="en-GB" sz="1400" b="1" i="0" u="none" strike="noStrike" kern="1200" cap="none" spc="0" normalizeH="0" baseline="0" noProof="0" dirty="0">
                <a:ln>
                  <a:noFill/>
                </a:ln>
                <a:solidFill>
                  <a:srgbClr val="353E43"/>
                </a:solidFill>
                <a:effectLst/>
                <a:uLnTx/>
                <a:uFillTx/>
                <a:latin typeface="Arial"/>
                <a:cs typeface="Arial"/>
                <a:sym typeface="Arial"/>
              </a:rPr>
              <a:t>. Trend in healthy life expectancy at birth, by sex, London compared to England, 2011-13 to 2020-22</a:t>
            </a:r>
          </a:p>
        </p:txBody>
      </p:sp>
      <p:graphicFrame>
        <p:nvGraphicFramePr>
          <p:cNvPr id="2" name="Chart 1" descr="Chat showing the healthy life expectancy for males in London and in England. The graph shows that the health life expectancy in London has stated relatively stable, while there has been a decrease in England after 2018 to 2020. ">
            <a:extLst>
              <a:ext uri="{FF2B5EF4-FFF2-40B4-BE49-F238E27FC236}">
                <a16:creationId xmlns:a16="http://schemas.microsoft.com/office/drawing/2014/main" id="{BEEE198E-7509-4997-90EA-BC1A2FF5C9BC}"/>
              </a:ext>
            </a:extLst>
          </p:cNvPr>
          <p:cNvGraphicFramePr>
            <a:graphicFrameLocks/>
          </p:cNvGraphicFramePr>
          <p:nvPr/>
        </p:nvGraphicFramePr>
        <p:xfrm>
          <a:off x="539835" y="3547668"/>
          <a:ext cx="5062068" cy="269375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8C167F1-571C-0AF6-6FAC-E7E03A1297C2}"/>
              </a:ext>
              <a:ext uri="{C183D7F6-B498-43B3-948B-1728B52AA6E4}">
                <adec:decorative xmlns:adec="http://schemas.microsoft.com/office/drawing/2017/decorative" val="1"/>
              </a:ext>
            </a:extLst>
          </p:cNvPr>
          <p:cNvSpPr txBox="1"/>
          <p:nvPr/>
        </p:nvSpPr>
        <p:spPr>
          <a:xfrm>
            <a:off x="1223637" y="4475836"/>
            <a:ext cx="1034443" cy="436786"/>
          </a:xfrm>
          <a:prstGeom prst="rect">
            <a:avLst/>
          </a:prstGeom>
          <a:noFill/>
          <a:ln>
            <a:noFill/>
          </a:ln>
          <a:effectLst/>
        </p:spPr>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a:ln>
                  <a:noFill/>
                </a:ln>
                <a:solidFill>
                  <a:schemeClr val="accent1">
                    <a:lumMod val="50000"/>
                  </a:schemeClr>
                </a:solidFill>
                <a:effectLst/>
                <a:uLnTx/>
                <a:uFillTx/>
                <a:latin typeface="+mj-lt"/>
                <a:ea typeface="+mn-ea"/>
                <a:cs typeface="+mn-cs"/>
              </a:rPr>
              <a:t>London</a:t>
            </a:r>
          </a:p>
        </p:txBody>
      </p:sp>
      <p:sp>
        <p:nvSpPr>
          <p:cNvPr id="5" name="TextBox 4">
            <a:extLst>
              <a:ext uri="{FF2B5EF4-FFF2-40B4-BE49-F238E27FC236}">
                <a16:creationId xmlns:a16="http://schemas.microsoft.com/office/drawing/2014/main" id="{E94A1F9F-41A8-4B75-96F4-C7D7346F219C}"/>
              </a:ext>
              <a:ext uri="{C183D7F6-B498-43B3-948B-1728B52AA6E4}">
                <adec:decorative xmlns:adec="http://schemas.microsoft.com/office/drawing/2017/decorative" val="1"/>
              </a:ext>
            </a:extLst>
          </p:cNvPr>
          <p:cNvSpPr txBox="1"/>
          <p:nvPr/>
        </p:nvSpPr>
        <p:spPr>
          <a:xfrm>
            <a:off x="1334189" y="4894543"/>
            <a:ext cx="1034443" cy="436786"/>
          </a:xfrm>
          <a:prstGeom prst="rect">
            <a:avLst/>
          </a:prstGeom>
          <a:noFill/>
          <a:ln>
            <a:noFill/>
          </a:ln>
          <a:effectLst/>
        </p:spPr>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a:ln>
                  <a:noFill/>
                </a:ln>
                <a:solidFill>
                  <a:srgbClr val="00A78A"/>
                </a:solidFill>
                <a:effectLst/>
                <a:uLnTx/>
                <a:uFillTx/>
                <a:latin typeface="+mj-lt"/>
                <a:ea typeface="+mn-ea"/>
                <a:cs typeface="+mn-cs"/>
              </a:rPr>
              <a:t>England</a:t>
            </a:r>
          </a:p>
        </p:txBody>
      </p:sp>
      <p:sp>
        <p:nvSpPr>
          <p:cNvPr id="6" name="TextBox 5">
            <a:extLst>
              <a:ext uri="{FF2B5EF4-FFF2-40B4-BE49-F238E27FC236}">
                <a16:creationId xmlns:a16="http://schemas.microsoft.com/office/drawing/2014/main" id="{8E03A741-33A8-3631-E6F7-1AC0F2223A35}"/>
              </a:ext>
              <a:ext uri="{C183D7F6-B498-43B3-948B-1728B52AA6E4}">
                <adec:decorative xmlns:adec="http://schemas.microsoft.com/office/drawing/2017/decorative" val="1"/>
              </a:ext>
            </a:extLst>
          </p:cNvPr>
          <p:cNvSpPr txBox="1"/>
          <p:nvPr/>
        </p:nvSpPr>
        <p:spPr>
          <a:xfrm>
            <a:off x="706415" y="3538281"/>
            <a:ext cx="1034443" cy="436786"/>
          </a:xfrm>
          <a:prstGeom prst="rect">
            <a:avLst/>
          </a:prstGeom>
          <a:noFill/>
          <a:ln>
            <a:noFill/>
          </a:ln>
          <a:effectLst/>
        </p:spPr>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ysClr val="windowText" lastClr="000000"/>
                </a:solidFill>
                <a:effectLst/>
                <a:uLnTx/>
                <a:uFillTx/>
                <a:latin typeface="+mj-lt"/>
                <a:ea typeface="+mn-ea"/>
                <a:cs typeface="+mn-cs"/>
              </a:rPr>
              <a:t>Male</a:t>
            </a:r>
          </a:p>
        </p:txBody>
      </p:sp>
      <p:graphicFrame>
        <p:nvGraphicFramePr>
          <p:cNvPr id="7" name="Chart 6" descr="Graph showing healthy life expectancy for females in London and England between 2011-13 and 2020-22. The London trend does not show any significant difference over time. Meanwhile, the England trend shows that is has decreased, particularly after 2018-2020. England HLE has been lower than London since 2014-16. ">
            <a:extLst>
              <a:ext uri="{FF2B5EF4-FFF2-40B4-BE49-F238E27FC236}">
                <a16:creationId xmlns:a16="http://schemas.microsoft.com/office/drawing/2014/main" id="{0B1DF672-8D56-4805-BC20-1504B287400E}"/>
              </a:ext>
            </a:extLst>
          </p:cNvPr>
          <p:cNvGraphicFramePr>
            <a:graphicFrameLocks/>
          </p:cNvGraphicFramePr>
          <p:nvPr/>
        </p:nvGraphicFramePr>
        <p:xfrm>
          <a:off x="5884184" y="3504767"/>
          <a:ext cx="5319622" cy="273665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F56110C0-759E-1407-36D6-1E11B2C5CD2F}"/>
              </a:ext>
              <a:ext uri="{C183D7F6-B498-43B3-948B-1728B52AA6E4}">
                <adec:decorative xmlns:adec="http://schemas.microsoft.com/office/drawing/2017/decorative" val="1"/>
              </a:ext>
            </a:extLst>
          </p:cNvPr>
          <p:cNvSpPr txBox="1"/>
          <p:nvPr/>
        </p:nvSpPr>
        <p:spPr>
          <a:xfrm>
            <a:off x="9933920" y="3975067"/>
            <a:ext cx="1034443" cy="436786"/>
          </a:xfrm>
          <a:prstGeom prst="rect">
            <a:avLst/>
          </a:prstGeom>
          <a:noFill/>
          <a:ln>
            <a:noFill/>
          </a:ln>
          <a:effectLst/>
        </p:spPr>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a:ln>
                  <a:noFill/>
                </a:ln>
                <a:solidFill>
                  <a:schemeClr val="accent1">
                    <a:lumMod val="50000"/>
                  </a:schemeClr>
                </a:solidFill>
                <a:effectLst/>
                <a:uLnTx/>
                <a:uFillTx/>
                <a:latin typeface="+mj-lt"/>
                <a:ea typeface="+mn-ea"/>
                <a:cs typeface="+mn-cs"/>
              </a:rPr>
              <a:t>London</a:t>
            </a:r>
          </a:p>
        </p:txBody>
      </p:sp>
      <p:sp>
        <p:nvSpPr>
          <p:cNvPr id="10" name="TextBox 9">
            <a:extLst>
              <a:ext uri="{FF2B5EF4-FFF2-40B4-BE49-F238E27FC236}">
                <a16:creationId xmlns:a16="http://schemas.microsoft.com/office/drawing/2014/main" id="{FD8EE83E-AD48-61E9-B890-0561350C0D8F}"/>
              </a:ext>
              <a:ext uri="{C183D7F6-B498-43B3-948B-1728B52AA6E4}">
                <adec:decorative xmlns:adec="http://schemas.microsoft.com/office/drawing/2017/decorative" val="1"/>
              </a:ext>
            </a:extLst>
          </p:cNvPr>
          <p:cNvSpPr txBox="1"/>
          <p:nvPr/>
        </p:nvSpPr>
        <p:spPr>
          <a:xfrm>
            <a:off x="9745229" y="4671457"/>
            <a:ext cx="1034443" cy="436786"/>
          </a:xfrm>
          <a:prstGeom prst="rect">
            <a:avLst/>
          </a:prstGeom>
          <a:noFill/>
          <a:ln>
            <a:noFill/>
          </a:ln>
          <a:effectLst/>
        </p:spPr>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a:ln>
                  <a:noFill/>
                </a:ln>
                <a:solidFill>
                  <a:srgbClr val="00A78A"/>
                </a:solidFill>
                <a:effectLst/>
                <a:uLnTx/>
                <a:uFillTx/>
                <a:latin typeface="+mj-lt"/>
                <a:ea typeface="+mn-ea"/>
                <a:cs typeface="+mn-cs"/>
              </a:rPr>
              <a:t>England</a:t>
            </a:r>
          </a:p>
        </p:txBody>
      </p:sp>
      <p:sp>
        <p:nvSpPr>
          <p:cNvPr id="11" name="TextBox 10">
            <a:extLst>
              <a:ext uri="{FF2B5EF4-FFF2-40B4-BE49-F238E27FC236}">
                <a16:creationId xmlns:a16="http://schemas.microsoft.com/office/drawing/2014/main" id="{E22939EF-4B13-291E-D69E-85D5D0212C45}"/>
              </a:ext>
              <a:ext uri="{C183D7F6-B498-43B3-948B-1728B52AA6E4}">
                <adec:decorative xmlns:adec="http://schemas.microsoft.com/office/drawing/2017/decorative" val="1"/>
              </a:ext>
            </a:extLst>
          </p:cNvPr>
          <p:cNvSpPr txBox="1"/>
          <p:nvPr/>
        </p:nvSpPr>
        <p:spPr>
          <a:xfrm>
            <a:off x="5996505" y="3504767"/>
            <a:ext cx="1034443" cy="436786"/>
          </a:xfrm>
          <a:prstGeom prst="rect">
            <a:avLst/>
          </a:prstGeom>
          <a:noFill/>
          <a:ln>
            <a:noFill/>
          </a:ln>
          <a:effectLst/>
        </p:spPr>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ysClr val="windowText" lastClr="000000"/>
                </a:solidFill>
                <a:effectLst/>
                <a:uLnTx/>
                <a:uFillTx/>
                <a:latin typeface="+mj-lt"/>
                <a:ea typeface="+mn-ea"/>
                <a:cs typeface="+mn-cs"/>
              </a:rPr>
              <a:t>Female</a:t>
            </a:r>
          </a:p>
        </p:txBody>
      </p:sp>
      <p:sp>
        <p:nvSpPr>
          <p:cNvPr id="12" name="Rectangle 11">
            <a:extLst>
              <a:ext uri="{FF2B5EF4-FFF2-40B4-BE49-F238E27FC236}">
                <a16:creationId xmlns:a16="http://schemas.microsoft.com/office/drawing/2014/main" id="{EDB8AC76-936E-46B2-96E1-57C055E8E642}"/>
              </a:ext>
            </a:extLst>
          </p:cNvPr>
          <p:cNvSpPr/>
          <p:nvPr/>
        </p:nvSpPr>
        <p:spPr>
          <a:xfrm>
            <a:off x="479575" y="6459029"/>
            <a:ext cx="4887877"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53E43"/>
                </a:solidFill>
                <a:effectLst/>
                <a:uLnTx/>
                <a:uFillTx/>
                <a:latin typeface="Arial"/>
                <a:ea typeface="+mn-ea"/>
                <a:cs typeface="Arial"/>
              </a:rPr>
              <a:t>Source: </a:t>
            </a:r>
            <a:r>
              <a:rPr kumimoji="0" lang="en-GB" sz="1000" b="0" i="0" u="none" strike="noStrike" kern="1200" cap="none" spc="0" normalizeH="0" baseline="0" noProof="0">
                <a:ln>
                  <a:noFill/>
                </a:ln>
                <a:solidFill>
                  <a:srgbClr val="353E43"/>
                </a:solidFill>
                <a:effectLst/>
                <a:uLnTx/>
                <a:uFillTx/>
                <a:latin typeface="Arial"/>
                <a:ea typeface="+mn-ea"/>
                <a:cs typeface="Arial"/>
                <a:hlinkClick r:id="rId5"/>
              </a:rPr>
              <a:t>PHE Public Health Outcomes Framework - Healthy life expectancy at birth </a:t>
            </a:r>
            <a:endPar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60338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3" name="Text Placeholder 5">
            <a:extLst>
              <a:ext uri="{FF2B5EF4-FFF2-40B4-BE49-F238E27FC236}">
                <a16:creationId xmlns:a16="http://schemas.microsoft.com/office/drawing/2014/main" id="{DB1AB912-F8CC-0541-AED2-082E4223B659}"/>
              </a:ext>
            </a:extLst>
          </p:cNvPr>
          <p:cNvSpPr txBox="1">
            <a:spLocks/>
          </p:cNvSpPr>
          <p:nvPr/>
        </p:nvSpPr>
        <p:spPr>
          <a:xfrm>
            <a:off x="6096000" y="1515751"/>
            <a:ext cx="5369334" cy="25630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400" b="1" i="0" u="none" strike="noStrike" kern="1200" cap="none" spc="0" normalizeH="0" baseline="0" noProof="0">
                <a:ln>
                  <a:noFill/>
                </a:ln>
                <a:solidFill>
                  <a:srgbClr val="353E43"/>
                </a:solidFill>
                <a:effectLst/>
                <a:uLnTx/>
                <a:uFillTx/>
                <a:latin typeface="Arial"/>
                <a:ea typeface="+mn-ea"/>
                <a:cs typeface="Arial"/>
                <a:sym typeface="Arial"/>
              </a:rPr>
              <a:t>Fig 6. Premature mortality rates (Age standardised mortality rates for under 75 per 100,000), by deprivation decile for London, 2019-21</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546053" y="1548822"/>
            <a:ext cx="5320589" cy="1734438"/>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a:ln>
                  <a:noFill/>
                </a:ln>
                <a:solidFill>
                  <a:srgbClr val="212529"/>
                </a:solidFill>
                <a:effectLst/>
                <a:uLnTx/>
                <a:uFillTx/>
                <a:latin typeface="Arial" panose="020B0604020202020204" pitchFamily="34" charset="0"/>
                <a:ea typeface="+mn-ea"/>
                <a:cs typeface="+mn-cs"/>
              </a:rPr>
              <a:t>Premature mortality refers to the age-standardised rate of deaths per 100,000 people aged under 75 years.</a:t>
            </a:r>
            <a:r>
              <a:rPr kumimoji="0" lang="en-GB" sz="1400" b="0" i="0" u="none" strike="noStrike" kern="1200" cap="none" spc="0" normalizeH="0" baseline="30000" noProof="0">
                <a:ln>
                  <a:noFill/>
                </a:ln>
                <a:solidFill>
                  <a:srgbClr val="212529"/>
                </a:solidFill>
                <a:effectLst/>
                <a:uLnTx/>
                <a:uFillTx/>
                <a:latin typeface="Arial" panose="020B0604020202020204" pitchFamily="34" charset="0"/>
                <a:ea typeface="+mn-ea"/>
                <a:cs typeface="+mn-cs"/>
              </a:rPr>
              <a:t>1,2</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1200" cap="none" spc="0" normalizeH="0" baseline="30000" noProof="0">
              <a:ln>
                <a:noFill/>
              </a:ln>
              <a:solidFill>
                <a:srgbClr val="212529"/>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All-cause premature mortality in London decreased by 13.8% from 2021 to 2022, representing a return to pre COVID-19 pandemic levels: </a:t>
            </a: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Men have a higher premature mortality rate than women (391.7 per 100,000 vs 234 per 100,000) but also experienced the steepest decline post-pandemic (14.6% for males and 12.7% for females).</a:t>
            </a: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endParaRPr kumimoji="0" lang="en-GB" sz="1050" b="0" i="0" u="none" strike="noStrike" kern="1200" cap="none" spc="0" normalizeH="0" baseline="0" noProof="0">
              <a:ln>
                <a:noFill/>
              </a:ln>
              <a:solidFill>
                <a:srgbClr val="333333"/>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The most recent data on inequalities by deprivation are from 2021. In this data, higher rates of premature mortality were seen in the most deprived deciles (as seen in Fig. 6).</a:t>
            </a:r>
            <a:r>
              <a:rPr kumimoji="0" lang="en-GB" sz="1400" b="0" i="0" u="none" strike="noStrike" kern="1200" cap="none" spc="0" normalizeH="0" baseline="30000" noProof="0">
                <a:ln>
                  <a:noFill/>
                </a:ln>
                <a:solidFill>
                  <a:srgbClr val="333333"/>
                </a:solidFill>
                <a:effectLst/>
                <a:uLnTx/>
                <a:uFillTx/>
                <a:latin typeface="Arial" panose="020B0604020202020204" pitchFamily="34" charset="0"/>
                <a:ea typeface="+mn-ea"/>
                <a:cs typeface="+mn-cs"/>
              </a:rPr>
              <a:t>1</a:t>
            </a: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The premature mortality rate in the most deprived decile between 2019-21 was consistently nearly three times that of the least deprived decile.</a:t>
            </a: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endParaRPr kumimoji="0" lang="en-GB" sz="1200" b="0" i="0" u="none" strike="noStrike" kern="1200" cap="none" spc="0" normalizeH="0" baseline="0" noProof="0">
              <a:ln>
                <a:noFill/>
              </a:ln>
              <a:solidFill>
                <a:srgbClr val="212529"/>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Under 75 mortality rates from all causes considered preventable* were better for London than the England average.</a:t>
            </a:r>
            <a:r>
              <a:rPr kumimoji="0" lang="en-GB" sz="1400" b="0" i="0" u="none" strike="noStrike" kern="0" cap="none" spc="0" normalizeH="0" baseline="30000" noProof="0">
                <a:ln>
                  <a:noFill/>
                </a:ln>
                <a:solidFill>
                  <a:srgbClr val="353E43"/>
                </a:solidFill>
                <a:effectLst/>
                <a:uLnTx/>
                <a:uFillTx/>
                <a:latin typeface="Arial"/>
                <a:ea typeface="+mn-ea"/>
                <a:cs typeface="Arial"/>
                <a:sym typeface="Arial"/>
              </a:rPr>
              <a:t>2</a:t>
            </a: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This includes for circulatory disease, cancer, liver and respiratory diseases considered preventable* </a:t>
            </a:r>
            <a:endParaRPr kumimoji="0" lang="en-GB" sz="1400" b="0" i="0" u="none" strike="noStrike" kern="0" cap="none" spc="0" normalizeH="0" baseline="3000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rgbClr val="353E43"/>
                </a:solidFill>
                <a:effectLst/>
                <a:uLnTx/>
                <a:uFillTx/>
                <a:latin typeface="Arial"/>
                <a:ea typeface="+mn-ea"/>
                <a:cs typeface="Arial"/>
                <a:sym typeface="Arial"/>
              </a:rPr>
              <a:t>  </a:t>
            </a:r>
            <a:endParaRPr kumimoji="0" lang="en-GB" sz="1400" b="1" i="0" u="none" strike="noStrike" kern="0" cap="none" spc="0" normalizeH="0" baseline="0" noProof="0">
              <a:ln>
                <a:noFill/>
              </a:ln>
              <a:solidFill>
                <a:srgbClr val="353E43"/>
              </a:solidFill>
              <a:effectLst/>
              <a:uLnTx/>
              <a:uFillTx/>
              <a:latin typeface="Arial"/>
              <a:ea typeface="+mn-ea"/>
              <a:cs typeface="Arial"/>
            </a:endParaRPr>
          </a:p>
        </p:txBody>
      </p:sp>
      <p:pic>
        <p:nvPicPr>
          <p:cNvPr id="5" name="Picture 4">
            <a:extLst>
              <a:ext uri="{FF2B5EF4-FFF2-40B4-BE49-F238E27FC236}">
                <a16:creationId xmlns:a16="http://schemas.microsoft.com/office/drawing/2014/main" id="{4ECADBC0-1999-4623-B393-53B0A3EB360D}"/>
              </a:ext>
            </a:extLst>
          </p:cNvPr>
          <p:cNvPicPr>
            <a:picLocks noChangeAspect="1"/>
          </p:cNvPicPr>
          <p:nvPr/>
        </p:nvPicPr>
        <p:blipFill rotWithShape="1">
          <a:blip r:embed="rId3"/>
          <a:srcRect l="16791" t="48893" r="34627" b="763"/>
          <a:stretch/>
        </p:blipFill>
        <p:spPr>
          <a:xfrm>
            <a:off x="6017673" y="2226297"/>
            <a:ext cx="6056858" cy="3399766"/>
          </a:xfrm>
          <a:prstGeom prst="rect">
            <a:avLst/>
          </a:prstGeom>
        </p:spPr>
      </p:pic>
      <p:sp>
        <p:nvSpPr>
          <p:cNvPr id="11" name="Title 2">
            <a:extLst>
              <a:ext uri="{FF2B5EF4-FFF2-40B4-BE49-F238E27FC236}">
                <a16:creationId xmlns:a16="http://schemas.microsoft.com/office/drawing/2014/main" id="{D3BA56CD-E00B-4B65-BC8D-7A17E0AB83BF}"/>
              </a:ext>
            </a:extLst>
          </p:cNvPr>
          <p:cNvSpPr txBox="1">
            <a:spLocks/>
          </p:cNvSpPr>
          <p:nvPr/>
        </p:nvSpPr>
        <p:spPr>
          <a:xfrm>
            <a:off x="651151" y="473680"/>
            <a:ext cx="11046354"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a:ln>
                  <a:noFill/>
                </a:ln>
                <a:solidFill>
                  <a:schemeClr val="accent3">
                    <a:lumMod val="75000"/>
                  </a:schemeClr>
                </a:solidFill>
                <a:effectLst/>
                <a:uLnTx/>
                <a:uFillTx/>
                <a:latin typeface="Arial"/>
                <a:ea typeface="Aktiv Grotesk" panose="020B0504020202020204" pitchFamily="34" charset="0"/>
                <a:cs typeface="Arial"/>
                <a:sym typeface="Arial"/>
              </a:rPr>
              <a:t>PREMATURE MORTALITY WAS THREE TIMES HIGHER IN THE MOST VS LEAST DEPRIVED DECILE</a:t>
            </a:r>
            <a:endParaRPr kumimoji="0" lang="en-US" sz="3000" b="1" i="0" u="none" strike="noStrike" kern="0" cap="none" spc="190" normalizeH="0" baseline="0" noProof="0">
              <a:ln>
                <a:noFill/>
              </a:ln>
              <a:solidFill>
                <a:schemeClr val="accent3">
                  <a:lumMod val="75000"/>
                </a:schemeClr>
              </a:solidFill>
              <a:effectLst/>
              <a:uLnTx/>
              <a:uFillTx/>
              <a:latin typeface="Arial"/>
              <a:ea typeface="Aktiv Grotesk" panose="020B0504020202020204" pitchFamily="34" charset="0"/>
              <a:cs typeface="Arial"/>
              <a:sym typeface="Arial"/>
            </a:endParaRPr>
          </a:p>
        </p:txBody>
      </p:sp>
      <p:sp>
        <p:nvSpPr>
          <p:cNvPr id="15" name="Rectangle 14">
            <a:extLst>
              <a:ext uri="{FF2B5EF4-FFF2-40B4-BE49-F238E27FC236}">
                <a16:creationId xmlns:a16="http://schemas.microsoft.com/office/drawing/2014/main" id="{3970D0D3-80D6-4E77-821F-CA2ED2F76B90}"/>
              </a:ext>
            </a:extLst>
          </p:cNvPr>
          <p:cNvSpPr/>
          <p:nvPr/>
        </p:nvSpPr>
        <p:spPr>
          <a:xfrm>
            <a:off x="479575" y="6455391"/>
            <a:ext cx="1048527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Source</a:t>
            </a:r>
            <a:r>
              <a:rPr kumimoji="0" lang="en-US" sz="1000" b="0" i="0" u="none" strike="noStrike" kern="1200" cap="none" spc="0" normalizeH="0" baseline="0" noProof="0">
                <a:ln>
                  <a:noFill/>
                </a:ln>
                <a:solidFill>
                  <a:srgbClr val="353E43"/>
                </a:solidFill>
                <a:effectLst/>
                <a:uLnTx/>
                <a:uFillTx/>
                <a:latin typeface="Arial"/>
                <a:ea typeface="+mn-ea"/>
                <a:cs typeface="Arial" panose="020B0604020202020204" pitchFamily="34" charset="0"/>
                <a:sym typeface="Wingdings" panose="05000000000000000000" pitchFamily="2" charset="2"/>
              </a:rPr>
              <a:t>: (1) </a:t>
            </a:r>
            <a:r>
              <a:rPr kumimoji="0" lang="en-US" sz="1000" b="0" i="0" u="none" strike="noStrike" kern="1200" cap="none" spc="0" normalizeH="0" baseline="0" noProof="0">
                <a:ln>
                  <a:noFill/>
                </a:ln>
                <a:solidFill>
                  <a:srgbClr val="353E43"/>
                </a:solidFill>
                <a:effectLst/>
                <a:uLnTx/>
                <a:uFillTx/>
                <a:latin typeface="Arial"/>
                <a:ea typeface="+mn-ea"/>
                <a:cs typeface="Arial"/>
                <a:hlinkClick r:id="rId4">
                  <a:extLst>
                    <a:ext uri="{A12FA001-AC4F-418D-AE19-62706E023703}">
                      <ahyp:hlinkClr xmlns:ahyp="http://schemas.microsoft.com/office/drawing/2018/hyperlinkcolor" val="tx"/>
                    </a:ext>
                  </a:extLst>
                </a:hlinkClick>
              </a:rPr>
              <a:t>Figure 7b, Health Profile for London, 2021</a:t>
            </a:r>
            <a:r>
              <a:rPr kumimoji="0" lang="en-GB" sz="1000" b="0" i="0" u="none" strike="noStrike" kern="1200" cap="none" spc="0" normalizeH="0" baseline="0" noProof="0">
                <a:ln>
                  <a:noFill/>
                </a:ln>
                <a:solidFill>
                  <a:srgbClr val="353E43"/>
                </a:solidFill>
                <a:effectLst/>
                <a:uLnTx/>
                <a:uFillTx/>
                <a:latin typeface="Arial"/>
                <a:ea typeface="+mn-ea"/>
                <a:cs typeface="+mn-cs"/>
              </a:rPr>
              <a:t> (2)</a:t>
            </a:r>
            <a:r>
              <a:rPr kumimoji="0" lang="en-GB" sz="1000" b="0" i="0" u="none" strike="noStrike" kern="1200" cap="none" spc="0" normalizeH="0" baseline="0" noProof="0">
                <a:ln>
                  <a:noFill/>
                </a:ln>
                <a:solidFill>
                  <a:srgbClr val="353E43"/>
                </a:solidFill>
                <a:effectLst/>
                <a:uLnTx/>
                <a:uFillTx/>
                <a:latin typeface="Arial"/>
                <a:ea typeface="+mn-ea"/>
                <a:cs typeface="+mn-cs"/>
                <a:hlinkClick r:id="rId5">
                  <a:extLst>
                    <a:ext uri="{A12FA001-AC4F-418D-AE19-62706E023703}">
                      <ahyp:hlinkClr xmlns:ahyp="http://schemas.microsoft.com/office/drawing/2018/hyperlinkcolor" val="tx"/>
                    </a:ext>
                  </a:extLst>
                </a:hlinkClick>
              </a:rPr>
              <a:t> Fingertips - Mortality profile</a:t>
            </a:r>
            <a:endParaRPr kumimoji="0" lang="en-US" sz="1000" b="0" i="0" u="none" strike="noStrike" kern="1200" cap="none" spc="0" normalizeH="0" baseline="0" noProof="0">
              <a:ln>
                <a:noFill/>
              </a:ln>
              <a:solidFill>
                <a:srgbClr val="353E43"/>
              </a:solidFill>
              <a:effectLst/>
              <a:uLnTx/>
              <a:uFillTx/>
              <a:latin typeface="Arial"/>
              <a:ea typeface="+mn-ea"/>
              <a:cs typeface="Arial" panose="020B0604020202020204" pitchFamily="34" charset="0"/>
            </a:endParaRPr>
          </a:p>
        </p:txBody>
      </p:sp>
      <p:sp>
        <p:nvSpPr>
          <p:cNvPr id="3" name="TextBox 2">
            <a:extLst>
              <a:ext uri="{FF2B5EF4-FFF2-40B4-BE49-F238E27FC236}">
                <a16:creationId xmlns:a16="http://schemas.microsoft.com/office/drawing/2014/main" id="{86B4D5A3-40E3-6362-98B5-655090AAC14B}"/>
              </a:ext>
            </a:extLst>
          </p:cNvPr>
          <p:cNvSpPr txBox="1"/>
          <p:nvPr/>
        </p:nvSpPr>
        <p:spPr>
          <a:xfrm>
            <a:off x="6174327" y="5695251"/>
            <a:ext cx="5523177" cy="8156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12529"/>
                </a:solidFill>
                <a:effectLst/>
                <a:uLnTx/>
                <a:uFillTx/>
                <a:latin typeface="Arial" panose="020B0604020202020204" pitchFamily="34" charset="0"/>
                <a:ea typeface="+mn-ea"/>
                <a:cs typeface="+mn-cs"/>
              </a:rPr>
              <a:t>*Preventable mortality: Deaths are considered preventable if, in light of the understanding of the determinants of health at the time of death, all or most deaths from the underlying cause could mainly be avoided through public health and primary prevention</a:t>
            </a:r>
            <a:r>
              <a:rPr kumimoji="0" lang="en-GB" sz="1400" b="0" i="0" u="none" strike="noStrike" kern="1200" cap="none" spc="0" normalizeH="0" baseline="0" noProof="0">
                <a:ln>
                  <a:noFill/>
                </a:ln>
                <a:solidFill>
                  <a:srgbClr val="212529"/>
                </a:solidFill>
                <a:effectLst/>
                <a:uLnTx/>
                <a:uFillTx/>
                <a:latin typeface="Arial" panose="020B0604020202020204" pitchFamily="34" charset="0"/>
                <a:ea typeface="+mn-ea"/>
                <a:cs typeface="+mn-cs"/>
              </a:rPr>
              <a:t>.</a:t>
            </a:r>
            <a:endParaRPr kumimoji="0" lang="en-GB" sz="1800" b="0" i="0" u="none" strike="noStrike" kern="1200" cap="none" spc="0" normalizeH="0" baseline="0" noProof="0">
              <a:ln>
                <a:noFill/>
              </a:ln>
              <a:solidFill>
                <a:srgbClr val="353E43"/>
              </a:solidFill>
              <a:effectLst/>
              <a:uLnTx/>
              <a:uFillTx/>
              <a:latin typeface="Arial"/>
              <a:ea typeface="+mn-ea"/>
              <a:cs typeface="+mn-cs"/>
            </a:endParaRPr>
          </a:p>
        </p:txBody>
      </p:sp>
    </p:spTree>
    <p:extLst>
      <p:ext uri="{BB962C8B-B14F-4D97-AF65-F5344CB8AC3E}">
        <p14:creationId xmlns:p14="http://schemas.microsoft.com/office/powerpoint/2010/main" val="2396891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40057DC-D8F1-8C85-1AC7-33ABDC810106}"/>
              </a:ext>
            </a:extLst>
          </p:cNvPr>
          <p:cNvSpPr txBox="1"/>
          <p:nvPr/>
        </p:nvSpPr>
        <p:spPr>
          <a:xfrm>
            <a:off x="363415" y="451587"/>
            <a:ext cx="11465169" cy="147732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srgbClr val="0082B3"/>
                </a:solidFill>
                <a:effectLst/>
                <a:uLnTx/>
                <a:uFillTx/>
                <a:latin typeface="Arial"/>
                <a:ea typeface="+mn-ea"/>
                <a:cs typeface="Arial"/>
              </a:rPr>
              <a:t>POVERTY IMPACTS ON HEALTH AND WIDER LIFE CHANCES. TO UNDERSTAND THE LONDON PICTURE MULTIPLE POVERTY MEASURES MUST BE CONSIDERED</a:t>
            </a:r>
          </a:p>
        </p:txBody>
      </p:sp>
      <p:sp>
        <p:nvSpPr>
          <p:cNvPr id="13" name="TextBox 12">
            <a:extLst>
              <a:ext uri="{FF2B5EF4-FFF2-40B4-BE49-F238E27FC236}">
                <a16:creationId xmlns:a16="http://schemas.microsoft.com/office/drawing/2014/main" id="{7B2002DD-C79A-91CC-DB46-AA991CA71A2D}"/>
              </a:ext>
            </a:extLst>
          </p:cNvPr>
          <p:cNvSpPr txBox="1"/>
          <p:nvPr/>
        </p:nvSpPr>
        <p:spPr>
          <a:xfrm>
            <a:off x="363415" y="6389975"/>
            <a:ext cx="7268308" cy="2462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Times New Roman"/>
              </a:rPr>
              <a:t>Source: (1) </a:t>
            </a:r>
            <a:r>
              <a:rPr kumimoji="0" lang="en-GB" sz="1000" b="0" i="0" u="none" strike="noStrike" kern="1200" cap="none" spc="0" normalizeH="0" baseline="0" noProof="0">
                <a:ln>
                  <a:noFill/>
                </a:ln>
                <a:solidFill>
                  <a:prstClr val="black"/>
                </a:solidFill>
                <a:effectLst/>
                <a:uLnTx/>
                <a:uFillTx/>
                <a:latin typeface="Arial"/>
                <a:ea typeface="+mn-ea"/>
                <a:cs typeface="Arial"/>
                <a:hlinkClick r:id="rId3">
                  <a:extLst>
                    <a:ext uri="{A12FA001-AC4F-418D-AE19-62706E023703}">
                      <ahyp:hlinkClr xmlns:ahyp="http://schemas.microsoft.com/office/drawing/2018/hyperlinkcolor" val="tx"/>
                    </a:ext>
                  </a:extLst>
                </a:hlinkClick>
              </a:rPr>
              <a:t>The Health Foundation - Poverty and health</a:t>
            </a:r>
            <a:endParaRPr kumimoji="0" lang="en-GB" sz="1000" b="0" i="0" u="none" strike="noStrike" kern="1200" cap="none" spc="0" normalizeH="0" baseline="0" noProof="0">
              <a:ln>
                <a:noFill/>
              </a:ln>
              <a:solidFill>
                <a:prstClr val="black"/>
              </a:solidFill>
              <a:effectLst/>
              <a:uLnTx/>
              <a:uFillTx/>
              <a:latin typeface="Arial"/>
              <a:ea typeface="+mn-ea"/>
              <a:cs typeface="Arial"/>
            </a:endParaRPr>
          </a:p>
        </p:txBody>
      </p:sp>
      <p:sp>
        <p:nvSpPr>
          <p:cNvPr id="4" name="TextBox 3">
            <a:extLst>
              <a:ext uri="{FF2B5EF4-FFF2-40B4-BE49-F238E27FC236}">
                <a16:creationId xmlns:a16="http://schemas.microsoft.com/office/drawing/2014/main" id="{C7B35DCF-B592-9C29-E65D-0DF385411A35}"/>
              </a:ext>
            </a:extLst>
          </p:cNvPr>
          <p:cNvSpPr txBox="1"/>
          <p:nvPr/>
        </p:nvSpPr>
        <p:spPr>
          <a:xfrm>
            <a:off x="352530" y="2084785"/>
            <a:ext cx="6083439" cy="4170372"/>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ea typeface="+mn-ea"/>
                <a:cs typeface="Arial"/>
              </a:rPr>
              <a:t>Poverty damages physical and mental health, and poor health increases the risk of poverty.</a:t>
            </a:r>
            <a:r>
              <a:rPr kumimoji="0" lang="en-GB" sz="1500" b="0" i="0" u="none" strike="noStrike" kern="1200" cap="none" spc="0" normalizeH="0" baseline="30000" noProof="0">
                <a:ln>
                  <a:noFill/>
                </a:ln>
                <a:solidFill>
                  <a:srgbClr val="353D42"/>
                </a:solidFill>
                <a:effectLst/>
                <a:uLnTx/>
                <a:uFillTx/>
                <a:latin typeface="Arial"/>
                <a:ea typeface="+mn-ea"/>
                <a:cs typeface="Arial"/>
              </a:rPr>
              <a:t>1</a:t>
            </a:r>
            <a:endParaRPr lang="en-GB" sz="1500" b="0" i="0" u="none" strike="noStrike" kern="1200" cap="none" spc="0" normalizeH="0" baseline="30000" noProof="0">
              <a:ln>
                <a:noFill/>
              </a:ln>
              <a:solidFill>
                <a:srgbClr val="353D42"/>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ea typeface="+mn-ea"/>
                <a:cs typeface="Arial"/>
              </a:rPr>
              <a:t>There are different ways to measure poverty. Two commonly used measures of poverty are:</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ea typeface="+mn-ea"/>
                <a:cs typeface="Arial"/>
              </a:rPr>
              <a:t>Relative poverty: where household income is a certain percentage below median incomes</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ea typeface="+mn-ea"/>
                <a:cs typeface="Arial"/>
              </a:rPr>
              <a:t>Absolute poverty: where household income is below a necessary level to maintain basic living standards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ea typeface="+mn-ea"/>
                <a:cs typeface="Arial"/>
              </a:rPr>
              <a:t>To enable comparisons, this section will mainly use relative poverty measures, however key findings from other poverty measures will also be outlined to build a picture of who is most affected and the trends.</a:t>
            </a:r>
          </a:p>
          <a:p>
            <a:pPr marL="285750" indent="-285750">
              <a:spcAft>
                <a:spcPts val="600"/>
              </a:spcAft>
              <a:buFont typeface="Arial" panose="020B0604020202020204" pitchFamily="34" charset="0"/>
              <a:buChar char="•"/>
              <a:defRPr/>
            </a:pPr>
            <a:r>
              <a:rPr kumimoji="0" lang="en-GB" sz="1500" b="1" i="0" u="none" strike="noStrike" kern="1200" cap="none" spc="0" normalizeH="0" baseline="0" noProof="0">
                <a:ln>
                  <a:noFill/>
                </a:ln>
                <a:solidFill>
                  <a:srgbClr val="353D42"/>
                </a:solidFill>
                <a:effectLst/>
                <a:uLnTx/>
                <a:uFillTx/>
                <a:latin typeface="Arial"/>
                <a:ea typeface="+mn-ea"/>
                <a:cs typeface="Arial"/>
              </a:rPr>
              <a:t>Whilst the latest available data </a:t>
            </a:r>
            <a:r>
              <a:rPr lang="en-GB" sz="1500" b="1">
                <a:solidFill>
                  <a:srgbClr val="353D42"/>
                </a:solidFill>
                <a:latin typeface="Arial"/>
                <a:cs typeface="Arial"/>
              </a:rPr>
              <a:t>and analysis on</a:t>
            </a:r>
            <a:r>
              <a:rPr kumimoji="0" lang="en-GB" sz="1500" b="1" i="0" u="none" strike="noStrike" kern="1200" cap="none" spc="0" normalizeH="0" baseline="0" noProof="0">
                <a:ln>
                  <a:noFill/>
                </a:ln>
                <a:solidFill>
                  <a:srgbClr val="353D42"/>
                </a:solidFill>
                <a:effectLst/>
                <a:uLnTx/>
                <a:uFillTx/>
                <a:latin typeface="Arial"/>
                <a:ea typeface="+mn-ea"/>
                <a:cs typeface="Arial"/>
              </a:rPr>
              <a:t> poverty are presented here at the time of writing, due to data publication timings it will not fully reflect the most recent impact of the cost of living crisis</a:t>
            </a:r>
            <a:r>
              <a:rPr kumimoji="0" lang="en-GB" sz="1500" b="0" i="0" u="none" strike="noStrike" kern="1200" cap="none" spc="0" normalizeH="0" baseline="0" noProof="0">
                <a:ln>
                  <a:noFill/>
                </a:ln>
                <a:solidFill>
                  <a:srgbClr val="353D42"/>
                </a:solidFill>
                <a:effectLst/>
                <a:uLnTx/>
                <a:uFillTx/>
                <a:latin typeface="Arial"/>
                <a:ea typeface="+mn-ea"/>
                <a:cs typeface="Arial"/>
              </a:rPr>
              <a:t>.</a:t>
            </a:r>
          </a:p>
        </p:txBody>
      </p:sp>
      <p:sp>
        <p:nvSpPr>
          <p:cNvPr id="6" name="Text Placeholder 5">
            <a:extLst>
              <a:ext uri="{FF2B5EF4-FFF2-40B4-BE49-F238E27FC236}">
                <a16:creationId xmlns:a16="http://schemas.microsoft.com/office/drawing/2014/main" id="{7FD6BCA6-015C-83DA-B23E-7EC9E3E51FD8}"/>
              </a:ext>
            </a:extLst>
          </p:cNvPr>
          <p:cNvSpPr txBox="1">
            <a:spLocks/>
          </p:cNvSpPr>
          <p:nvPr/>
        </p:nvSpPr>
        <p:spPr>
          <a:xfrm>
            <a:off x="6664877" y="2084241"/>
            <a:ext cx="4822379" cy="69405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a:ln>
                  <a:noFill/>
                </a:ln>
                <a:solidFill>
                  <a:srgbClr val="353E43"/>
                </a:solidFill>
                <a:effectLst/>
                <a:uLnTx/>
                <a:uFillTx/>
                <a:latin typeface="Arial"/>
                <a:ea typeface="+mn-ea"/>
                <a:cs typeface="Arial"/>
                <a:sym typeface="Arial"/>
              </a:rPr>
              <a:t>Fig </a:t>
            </a:r>
            <a:r>
              <a:rPr lang="en-US" sz="1400">
                <a:solidFill>
                  <a:srgbClr val="353E43"/>
                </a:solidFill>
                <a:latin typeface="Arial"/>
                <a:cs typeface="Arial"/>
                <a:sym typeface="Arial"/>
              </a:rPr>
              <a:t>7</a:t>
            </a:r>
            <a:r>
              <a:rPr kumimoji="0" lang="en-US" sz="1400" b="1" i="0" u="none" strike="noStrike" kern="1200" cap="none" spc="0" normalizeH="0" baseline="0" noProof="0">
                <a:ln>
                  <a:noFill/>
                </a:ln>
                <a:solidFill>
                  <a:srgbClr val="353E43"/>
                </a:solidFill>
                <a:effectLst/>
                <a:uLnTx/>
                <a:uFillTx/>
                <a:latin typeface="Arial"/>
                <a:ea typeface="+mn-ea"/>
                <a:cs typeface="Arial"/>
                <a:sym typeface="Arial"/>
              </a:rPr>
              <a:t>. </a:t>
            </a:r>
            <a:r>
              <a:rPr kumimoji="0" lang="en-GB" sz="1400" b="1" i="0" u="none" strike="noStrike" kern="1200" cap="none" spc="0" normalizeH="0" baseline="0" noProof="0">
                <a:ln>
                  <a:noFill/>
                </a:ln>
                <a:solidFill>
                  <a:srgbClr val="353E43"/>
                </a:solidFill>
                <a:effectLst/>
                <a:uLnTx/>
                <a:uFillTx/>
                <a:latin typeface="Arial"/>
                <a:ea typeface="+mn-ea"/>
                <a:cs typeface="Arial"/>
                <a:sym typeface="Arial"/>
              </a:rPr>
              <a:t>Health effects of poverty, adapted from The Health Foundation</a:t>
            </a:r>
            <a:r>
              <a:rPr kumimoji="0" lang="en-GB" sz="1400" b="1" i="0" u="none" strike="noStrike" kern="1200" cap="none" spc="0" normalizeH="0" baseline="30000" noProof="0">
                <a:ln>
                  <a:noFill/>
                </a:ln>
                <a:solidFill>
                  <a:srgbClr val="353E43"/>
                </a:solidFill>
                <a:effectLst/>
                <a:uLnTx/>
                <a:uFillTx/>
                <a:latin typeface="Arial"/>
                <a:ea typeface="+mn-ea"/>
                <a:cs typeface="Arial"/>
                <a:sym typeface="Arial"/>
              </a:rPr>
              <a:t>1</a:t>
            </a:r>
            <a:endParaRPr kumimoji="0" lang="en-US" sz="1400" b="1" i="0" u="none" strike="noStrike" kern="1200" cap="none" spc="0" normalizeH="0" baseline="30000" noProof="0">
              <a:ln>
                <a:noFill/>
              </a:ln>
              <a:solidFill>
                <a:srgbClr val="353E43"/>
              </a:solidFill>
              <a:effectLst/>
              <a:uLnTx/>
              <a:uFillTx/>
              <a:latin typeface="Arial"/>
              <a:ea typeface="+mn-ea"/>
              <a:cs typeface="Arial"/>
              <a:sym typeface="Arial"/>
            </a:endParaRPr>
          </a:p>
        </p:txBody>
      </p:sp>
      <p:sp>
        <p:nvSpPr>
          <p:cNvPr id="2" name="Rectangle 1">
            <a:extLst>
              <a:ext uri="{FF2B5EF4-FFF2-40B4-BE49-F238E27FC236}">
                <a16:creationId xmlns:a16="http://schemas.microsoft.com/office/drawing/2014/main" id="{E5A19B1D-57BC-B9B1-F7B9-27C4ECACBE80}"/>
              </a:ext>
            </a:extLst>
          </p:cNvPr>
          <p:cNvSpPr/>
          <p:nvPr/>
        </p:nvSpPr>
        <p:spPr>
          <a:xfrm>
            <a:off x="6664877" y="2611618"/>
            <a:ext cx="4988147" cy="3668474"/>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C84BC82-C9EE-97AE-8FEF-D3302E789538}"/>
              </a:ext>
            </a:extLst>
          </p:cNvPr>
          <p:cNvSpPr txBox="1"/>
          <p:nvPr/>
        </p:nvSpPr>
        <p:spPr>
          <a:xfrm>
            <a:off x="6664877" y="2700828"/>
            <a:ext cx="49881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An inadequate income can cause poor health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because it is more difficult to:</a:t>
            </a:r>
          </a:p>
        </p:txBody>
      </p:sp>
      <p:sp>
        <p:nvSpPr>
          <p:cNvPr id="9" name="TextBox 8">
            <a:extLst>
              <a:ext uri="{FF2B5EF4-FFF2-40B4-BE49-F238E27FC236}">
                <a16:creationId xmlns:a16="http://schemas.microsoft.com/office/drawing/2014/main" id="{48C1AA0D-94DF-377E-7176-DACB5B4CD84F}"/>
              </a:ext>
            </a:extLst>
          </p:cNvPr>
          <p:cNvSpPr txBox="1"/>
          <p:nvPr/>
        </p:nvSpPr>
        <p:spPr>
          <a:xfrm>
            <a:off x="6694781" y="3262561"/>
            <a:ext cx="11604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Avoid stress and feel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in control</a:t>
            </a:r>
          </a:p>
        </p:txBody>
      </p:sp>
      <p:sp>
        <p:nvSpPr>
          <p:cNvPr id="10" name="TextBox 9">
            <a:extLst>
              <a:ext uri="{FF2B5EF4-FFF2-40B4-BE49-F238E27FC236}">
                <a16:creationId xmlns:a16="http://schemas.microsoft.com/office/drawing/2014/main" id="{8EC9C2E3-7615-3628-9A0D-FF8CCC744451}"/>
              </a:ext>
            </a:extLst>
          </p:cNvPr>
          <p:cNvSpPr txBox="1"/>
          <p:nvPr/>
        </p:nvSpPr>
        <p:spPr>
          <a:xfrm>
            <a:off x="7950399" y="3267640"/>
            <a:ext cx="1059756" cy="830997"/>
          </a:xfrm>
          <a:prstGeom prst="rect">
            <a:avLst/>
          </a:prstGeom>
          <a:noFill/>
        </p:spPr>
        <p:txBody>
          <a:bodyPr wrap="square" lIns="91440" tIns="45720" rIns="91440" bIns="45720" rtlCol="0" anchor="t">
            <a:spAutoFit/>
          </a:bodyPr>
          <a:lstStyle/>
          <a:p>
            <a:pPr algn="ctr">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Access </a:t>
            </a:r>
            <a:r>
              <a:rPr lang="en-GB" sz="1200" b="1">
                <a:solidFill>
                  <a:prstClr val="black"/>
                </a:solidFill>
                <a:latin typeface="Calibri" panose="020F0502020204030204"/>
              </a:rPr>
              <a:t>experiences and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material resources</a:t>
            </a:r>
          </a:p>
        </p:txBody>
      </p:sp>
      <p:sp>
        <p:nvSpPr>
          <p:cNvPr id="11" name="TextBox 10">
            <a:extLst>
              <a:ext uri="{FF2B5EF4-FFF2-40B4-BE49-F238E27FC236}">
                <a16:creationId xmlns:a16="http://schemas.microsoft.com/office/drawing/2014/main" id="{A1D5315B-19AF-4E15-F43F-30CF16F03EB9}"/>
              </a:ext>
            </a:extLst>
          </p:cNvPr>
          <p:cNvSpPr txBox="1"/>
          <p:nvPr/>
        </p:nvSpPr>
        <p:spPr>
          <a:xfrm>
            <a:off x="9237852" y="3264298"/>
            <a:ext cx="105975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Adopt and maintain healthy behaviours</a:t>
            </a:r>
          </a:p>
        </p:txBody>
      </p:sp>
      <p:sp>
        <p:nvSpPr>
          <p:cNvPr id="12" name="TextBox 11">
            <a:extLst>
              <a:ext uri="{FF2B5EF4-FFF2-40B4-BE49-F238E27FC236}">
                <a16:creationId xmlns:a16="http://schemas.microsoft.com/office/drawing/2014/main" id="{9FD2E88A-5CD6-3F71-AEBB-A9D9E1E1BD42}"/>
              </a:ext>
            </a:extLst>
          </p:cNvPr>
          <p:cNvSpPr txBox="1"/>
          <p:nvPr/>
        </p:nvSpPr>
        <p:spPr>
          <a:xfrm>
            <a:off x="10479482" y="3271535"/>
            <a:ext cx="105975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Feel supported by a financial safety net</a:t>
            </a:r>
          </a:p>
        </p:txBody>
      </p:sp>
      <p:pic>
        <p:nvPicPr>
          <p:cNvPr id="14" name="Picture 13">
            <a:extLst>
              <a:ext uri="{FF2B5EF4-FFF2-40B4-BE49-F238E27FC236}">
                <a16:creationId xmlns:a16="http://schemas.microsoft.com/office/drawing/2014/main" id="{63412691-D6B6-BBFB-9963-C30589B8E1CF}"/>
              </a:ext>
            </a:extLst>
          </p:cNvPr>
          <p:cNvPicPr>
            <a:picLocks noChangeAspect="1"/>
          </p:cNvPicPr>
          <p:nvPr/>
        </p:nvPicPr>
        <p:blipFill>
          <a:blip r:embed="rId4"/>
          <a:stretch>
            <a:fillRect/>
          </a:stretch>
        </p:blipFill>
        <p:spPr>
          <a:xfrm>
            <a:off x="6847739" y="4216878"/>
            <a:ext cx="865872" cy="865872"/>
          </a:xfrm>
          <a:prstGeom prst="rect">
            <a:avLst/>
          </a:prstGeom>
        </p:spPr>
      </p:pic>
      <p:pic>
        <p:nvPicPr>
          <p:cNvPr id="15" name="Picture 14">
            <a:extLst>
              <a:ext uri="{FF2B5EF4-FFF2-40B4-BE49-F238E27FC236}">
                <a16:creationId xmlns:a16="http://schemas.microsoft.com/office/drawing/2014/main" id="{8A4E8C48-CC37-9BDD-D3D1-BA9103B85A7B}"/>
              </a:ext>
            </a:extLst>
          </p:cNvPr>
          <p:cNvPicPr>
            <a:picLocks noChangeAspect="1"/>
          </p:cNvPicPr>
          <p:nvPr/>
        </p:nvPicPr>
        <p:blipFill>
          <a:blip r:embed="rId5"/>
          <a:stretch>
            <a:fillRect/>
          </a:stretch>
        </p:blipFill>
        <p:spPr>
          <a:xfrm>
            <a:off x="8059777" y="4203785"/>
            <a:ext cx="865873" cy="865873"/>
          </a:xfrm>
          <a:prstGeom prst="rect">
            <a:avLst/>
          </a:prstGeom>
        </p:spPr>
      </p:pic>
      <p:pic>
        <p:nvPicPr>
          <p:cNvPr id="16" name="Picture 15">
            <a:extLst>
              <a:ext uri="{FF2B5EF4-FFF2-40B4-BE49-F238E27FC236}">
                <a16:creationId xmlns:a16="http://schemas.microsoft.com/office/drawing/2014/main" id="{578471C1-42BB-BEA7-60F1-731B34AC4001}"/>
              </a:ext>
            </a:extLst>
          </p:cNvPr>
          <p:cNvPicPr>
            <a:picLocks noChangeAspect="1"/>
          </p:cNvPicPr>
          <p:nvPr/>
        </p:nvPicPr>
        <p:blipFill>
          <a:blip r:embed="rId6"/>
          <a:stretch>
            <a:fillRect/>
          </a:stretch>
        </p:blipFill>
        <p:spPr>
          <a:xfrm>
            <a:off x="9323473" y="4165330"/>
            <a:ext cx="914684" cy="914684"/>
          </a:xfrm>
          <a:prstGeom prst="rect">
            <a:avLst/>
          </a:prstGeom>
        </p:spPr>
      </p:pic>
      <p:pic>
        <p:nvPicPr>
          <p:cNvPr id="17" name="Picture 16">
            <a:extLst>
              <a:ext uri="{FF2B5EF4-FFF2-40B4-BE49-F238E27FC236}">
                <a16:creationId xmlns:a16="http://schemas.microsoft.com/office/drawing/2014/main" id="{24F2BC4C-164B-961F-2616-F3555584593C}"/>
              </a:ext>
            </a:extLst>
          </p:cNvPr>
          <p:cNvPicPr>
            <a:picLocks noChangeAspect="1"/>
          </p:cNvPicPr>
          <p:nvPr/>
        </p:nvPicPr>
        <p:blipFill>
          <a:blip r:embed="rId7"/>
          <a:stretch>
            <a:fillRect/>
          </a:stretch>
        </p:blipFill>
        <p:spPr>
          <a:xfrm>
            <a:off x="10494361" y="4124832"/>
            <a:ext cx="995679" cy="995679"/>
          </a:xfrm>
          <a:prstGeom prst="rect">
            <a:avLst/>
          </a:prstGeom>
        </p:spPr>
      </p:pic>
      <p:sp>
        <p:nvSpPr>
          <p:cNvPr id="18" name="TextBox 17">
            <a:extLst>
              <a:ext uri="{FF2B5EF4-FFF2-40B4-BE49-F238E27FC236}">
                <a16:creationId xmlns:a16="http://schemas.microsoft.com/office/drawing/2014/main" id="{667D6E3D-BF5C-AED2-4B37-79D160D2705E}"/>
              </a:ext>
            </a:extLst>
          </p:cNvPr>
          <p:cNvSpPr txBox="1"/>
          <p:nvPr/>
        </p:nvSpPr>
        <p:spPr>
          <a:xfrm>
            <a:off x="6708086" y="5252743"/>
            <a:ext cx="116042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Living with the day-to-day stresses of poverty in early childhood can have damaging consequences for long-term health.</a:t>
            </a:r>
          </a:p>
        </p:txBody>
      </p:sp>
      <p:sp>
        <p:nvSpPr>
          <p:cNvPr id="19" name="TextBox 18">
            <a:extLst>
              <a:ext uri="{FF2B5EF4-FFF2-40B4-BE49-F238E27FC236}">
                <a16:creationId xmlns:a16="http://schemas.microsoft.com/office/drawing/2014/main" id="{7AB008F3-E5DC-9236-904F-A47B92DB5558}"/>
              </a:ext>
            </a:extLst>
          </p:cNvPr>
          <p:cNvSpPr txBox="1"/>
          <p:nvPr/>
        </p:nvSpPr>
        <p:spPr>
          <a:xfrm>
            <a:off x="7917053" y="5259376"/>
            <a:ext cx="1160425" cy="830997"/>
          </a:xfrm>
          <a:prstGeom prst="rect">
            <a:avLst/>
          </a:prstGeom>
          <a:noFill/>
        </p:spPr>
        <p:txBody>
          <a:bodyPr wrap="square" lIns="91440" tIns="45720" rIns="91440" bIns="45720" rtlCol="0" anchor="t">
            <a:spAutoFit/>
          </a:bodyPr>
          <a:lstStyle/>
          <a:p>
            <a:pPr algn="ctr">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Money </a:t>
            </a:r>
            <a:r>
              <a:rPr lang="en-GB" sz="800">
                <a:solidFill>
                  <a:prstClr val="black"/>
                </a:solidFill>
                <a:latin typeface="Calibri" panose="020F0502020204030204"/>
              </a:rPr>
              <a:t>allows </a:t>
            </a: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people to access </a:t>
            </a:r>
            <a:r>
              <a:rPr lang="en-GB" sz="800">
                <a:solidFill>
                  <a:prstClr val="black"/>
                </a:solidFill>
                <a:latin typeface="Calibri" panose="020F0502020204030204"/>
              </a:rPr>
              <a:t>better quality living conditions, including housing, and to  </a:t>
            </a: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fully participate in society.</a:t>
            </a:r>
          </a:p>
        </p:txBody>
      </p:sp>
      <p:sp>
        <p:nvSpPr>
          <p:cNvPr id="20" name="TextBox 19">
            <a:extLst>
              <a:ext uri="{FF2B5EF4-FFF2-40B4-BE49-F238E27FC236}">
                <a16:creationId xmlns:a16="http://schemas.microsoft.com/office/drawing/2014/main" id="{F41E2A33-73E4-C469-8E66-25DAFB3DFACE}"/>
              </a:ext>
            </a:extLst>
          </p:cNvPr>
          <p:cNvSpPr txBox="1"/>
          <p:nvPr/>
        </p:nvSpPr>
        <p:spPr>
          <a:xfrm>
            <a:off x="9200310" y="5260272"/>
            <a:ext cx="1160425" cy="954107"/>
          </a:xfrm>
          <a:prstGeom prst="rect">
            <a:avLst/>
          </a:prstGeom>
          <a:noFill/>
        </p:spPr>
        <p:txBody>
          <a:bodyPr wrap="square" lIns="91440" tIns="45720" rIns="91440" bIns="45720" rtlCol="0" anchor="t">
            <a:spAutoFit/>
          </a:bodyPr>
          <a:lstStyle/>
          <a:p>
            <a:pPr algn="ctr">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Healthy behaviours can feel unattainable. It can be more expensive to get the energy we need from </a:t>
            </a:r>
            <a:r>
              <a:rPr lang="en-GB" sz="800">
                <a:solidFill>
                  <a:prstClr val="black"/>
                </a:solidFill>
                <a:latin typeface="Calibri" panose="020F0502020204030204"/>
              </a:rPr>
              <a:t>healthy</a:t>
            </a: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 foods </a:t>
            </a:r>
            <a:r>
              <a:rPr lang="en-GB" sz="800">
                <a:solidFill>
                  <a:prstClr val="black"/>
                </a:solidFill>
                <a:latin typeface="Calibri" panose="020F0502020204030204"/>
              </a:rPr>
              <a:t>than </a:t>
            </a: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from unhealthy foods.</a:t>
            </a:r>
          </a:p>
        </p:txBody>
      </p:sp>
      <p:sp>
        <p:nvSpPr>
          <p:cNvPr id="21" name="TextBox 20">
            <a:extLst>
              <a:ext uri="{FF2B5EF4-FFF2-40B4-BE49-F238E27FC236}">
                <a16:creationId xmlns:a16="http://schemas.microsoft.com/office/drawing/2014/main" id="{79E0F185-0337-D6FF-7840-AF526EE89D99}"/>
              </a:ext>
            </a:extLst>
          </p:cNvPr>
          <p:cNvSpPr txBox="1"/>
          <p:nvPr/>
        </p:nvSpPr>
        <p:spPr>
          <a:xfrm>
            <a:off x="10409277" y="5252743"/>
            <a:ext cx="11604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A safety net enables people to invest in their future, including studying and retraining.</a:t>
            </a:r>
          </a:p>
        </p:txBody>
      </p:sp>
    </p:spTree>
    <p:extLst>
      <p:ext uri="{BB962C8B-B14F-4D97-AF65-F5344CB8AC3E}">
        <p14:creationId xmlns:p14="http://schemas.microsoft.com/office/powerpoint/2010/main" val="2046184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B2002DD-C79A-91CC-DB46-AA991CA71A2D}"/>
              </a:ext>
            </a:extLst>
          </p:cNvPr>
          <p:cNvSpPr txBox="1"/>
          <p:nvPr/>
        </p:nvSpPr>
        <p:spPr>
          <a:xfrm>
            <a:off x="363415" y="6389975"/>
            <a:ext cx="5985462"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Source: (1) </a:t>
            </a:r>
            <a:r>
              <a:rPr lang="en-GB" sz="1000" dirty="0">
                <a:latin typeface="Arial" panose="020B0604020202020204" pitchFamily="34" charset="0"/>
                <a:cs typeface="Arial" panose="020B0604020202020204" pitchFamily="34" charset="0"/>
                <a:hlinkClick r:id="rId3"/>
              </a:rPr>
              <a:t>Economic Fairness – Population in Poverty – London Datastore</a:t>
            </a:r>
            <a:r>
              <a:rPr kumimoji="0" lang="it-IT"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4"/>
              </a:rPr>
              <a:t>Economic Fairness </a:t>
            </a:r>
            <a:r>
              <a:rPr kumimoji="0" lang="en-GB" sz="1000" b="0" i="0" u="none" strike="noStrike" kern="1200" cap="none" spc="0" normalizeH="0" baseline="0" noProof="0" dirty="0">
                <a:ln>
                  <a:noFill/>
                </a:ln>
                <a:solidFill>
                  <a:prstClr val="black"/>
                </a:solidFill>
                <a:effectLst/>
                <a:uLnTx/>
                <a:uFillTx/>
                <a:latin typeface="Arial"/>
                <a:ea typeface="+mn-ea"/>
                <a:cs typeface="Arial"/>
                <a:hlinkClick r:id="rId4"/>
              </a:rPr>
              <a:t>– Absolute Poverty – London Datastore</a:t>
            </a:r>
            <a:endParaRPr kumimoji="0" lang="en-GB" sz="10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hlinkClick r:id="rId4"/>
            </a:endParaRPr>
          </a:p>
        </p:txBody>
      </p:sp>
      <p:sp>
        <p:nvSpPr>
          <p:cNvPr id="2" name="TextBox 1">
            <a:extLst>
              <a:ext uri="{FF2B5EF4-FFF2-40B4-BE49-F238E27FC236}">
                <a16:creationId xmlns:a16="http://schemas.microsoft.com/office/drawing/2014/main" id="{D9E9F02A-1AFB-5342-B070-E93B2C4306BD}"/>
              </a:ext>
            </a:extLst>
          </p:cNvPr>
          <p:cNvSpPr txBox="1"/>
          <p:nvPr/>
        </p:nvSpPr>
        <p:spPr>
          <a:xfrm>
            <a:off x="338431" y="376546"/>
            <a:ext cx="11465169" cy="101566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srgbClr val="0082B3"/>
                </a:solidFill>
                <a:effectLst/>
                <a:uLnTx/>
                <a:uFillTx/>
                <a:latin typeface="Arial"/>
                <a:cs typeface="Arial"/>
              </a:rPr>
              <a:t>ALMOST A QUARTER OF LONDONERS ARE LIVING IN RELATIVE POVERTY, HIGHER THAN THE UK RATE</a:t>
            </a:r>
          </a:p>
        </p:txBody>
      </p:sp>
      <p:sp>
        <p:nvSpPr>
          <p:cNvPr id="14" name="TextBox 13">
            <a:extLst>
              <a:ext uri="{FF2B5EF4-FFF2-40B4-BE49-F238E27FC236}">
                <a16:creationId xmlns:a16="http://schemas.microsoft.com/office/drawing/2014/main" id="{C8692B2C-ACCB-CE6A-00EA-6488E99FC248}"/>
              </a:ext>
            </a:extLst>
          </p:cNvPr>
          <p:cNvSpPr txBox="1"/>
          <p:nvPr/>
        </p:nvSpPr>
        <p:spPr>
          <a:xfrm>
            <a:off x="441788" y="1700749"/>
            <a:ext cx="5654211" cy="4693593"/>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353D42"/>
                </a:solidFill>
                <a:effectLst/>
                <a:uLnTx/>
                <a:uFillTx/>
                <a:latin typeface="Arial"/>
                <a:cs typeface="Arial"/>
              </a:rPr>
              <a:t>Concentrating on the measure of </a:t>
            </a:r>
            <a:r>
              <a:rPr kumimoji="0" lang="en-GB" sz="1400" b="1" i="0" u="none" strike="noStrike" kern="1200" cap="none" spc="0" normalizeH="0" baseline="0" noProof="0" dirty="0">
                <a:ln>
                  <a:noFill/>
                </a:ln>
                <a:solidFill>
                  <a:srgbClr val="353D42"/>
                </a:solidFill>
                <a:effectLst/>
                <a:uLnTx/>
                <a:uFillTx/>
                <a:latin typeface="Arial"/>
                <a:cs typeface="Arial"/>
              </a:rPr>
              <a:t>relative poverty </a:t>
            </a:r>
            <a:r>
              <a:rPr kumimoji="0" lang="en-GB" sz="1400" b="0" i="0" u="none" strike="noStrike" kern="1200" cap="none" spc="0" normalizeH="0" baseline="0" noProof="0" dirty="0">
                <a:ln>
                  <a:noFill/>
                </a:ln>
                <a:solidFill>
                  <a:srgbClr val="353D42"/>
                </a:solidFill>
                <a:effectLst/>
                <a:uLnTx/>
                <a:uFillTx/>
                <a:latin typeface="Arial"/>
                <a:cs typeface="Arial"/>
              </a:rPr>
              <a:t>after housing costs (AHC), latest data indicate:</a:t>
            </a:r>
            <a:r>
              <a:rPr lang="en-GB" sz="1400" baseline="30000" dirty="0">
                <a:solidFill>
                  <a:srgbClr val="353D42"/>
                </a:solidFill>
                <a:latin typeface="Arial"/>
                <a:cs typeface="Arial"/>
              </a:rPr>
              <a:t>1</a:t>
            </a:r>
            <a:endParaRPr kumimoji="0" lang="en-GB" sz="1400" b="0" i="0" u="none" strike="noStrike" kern="1200" cap="none" spc="0" normalizeH="0" baseline="30000" noProof="0" dirty="0">
              <a:ln>
                <a:noFill/>
              </a:ln>
              <a:solidFill>
                <a:srgbClr val="353D42"/>
              </a:solidFill>
              <a:effectLst/>
              <a:uLnTx/>
              <a:uFillTx/>
              <a:latin typeface="Arial"/>
              <a:cs typeface="Arial"/>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353D42"/>
                </a:solidFill>
                <a:effectLst/>
                <a:uLnTx/>
                <a:uFillTx/>
                <a:latin typeface="Arial"/>
                <a:cs typeface="Arial"/>
              </a:rPr>
              <a:t>The estimated number of Londoners living in poverty for 2020/21–2022/23 was 24% of the population, compared to a UK-wide rate of 22%.</a:t>
            </a:r>
            <a:endParaRPr lang="en-GB" sz="1400" b="0" i="0" u="none" strike="noStrike" kern="1200" cap="none" spc="0" normalizeH="0" baseline="0" noProof="0" dirty="0">
              <a:ln>
                <a:noFill/>
              </a:ln>
              <a:solidFill>
                <a:srgbClr val="353D42"/>
              </a:solidFill>
              <a:effectLst/>
              <a:uLnTx/>
              <a:uFillTx/>
              <a:latin typeface="Arial"/>
              <a:cs typeface="Arial"/>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353D42"/>
                </a:solidFill>
                <a:effectLst/>
                <a:uLnTx/>
                <a:uFillTx/>
                <a:latin typeface="Arial"/>
                <a:cs typeface="Arial"/>
              </a:rPr>
              <a:t>In recent years London is no longer the </a:t>
            </a:r>
            <a:r>
              <a:rPr lang="en-GB" sz="1400" b="0" i="0" dirty="0">
                <a:solidFill>
                  <a:srgbClr val="353D42"/>
                </a:solidFill>
                <a:effectLst/>
                <a:latin typeface="Arial" panose="020B0604020202020204" pitchFamily="34" charset="0"/>
              </a:rPr>
              <a:t>region with the highest proportion of residents in poverty. In the latest estimates, 27 per cent of West Midlands residents were estimated to be in poverty while 25 per cent of North West residents were.</a:t>
            </a:r>
            <a:r>
              <a:rPr lang="en-GB" sz="1400" dirty="0">
                <a:solidFill>
                  <a:srgbClr val="353D42"/>
                </a:solidFill>
                <a:latin typeface="Arial"/>
                <a:cs typeface="Arial"/>
              </a:rPr>
              <a:t>*</a:t>
            </a:r>
          </a:p>
          <a:p>
            <a:pPr marL="285750" indent="-285750">
              <a:spcAft>
                <a:spcPts val="600"/>
              </a:spcAft>
              <a:buFont typeface="Arial" panose="020B0604020202020204" pitchFamily="34" charset="0"/>
              <a:buChar char="•"/>
              <a:defRPr/>
            </a:pPr>
            <a:r>
              <a:rPr lang="en-GB" sz="1400" dirty="0">
                <a:latin typeface="Arial"/>
                <a:cs typeface="Arial"/>
              </a:rPr>
              <a:t>We also know that in</a:t>
            </a:r>
            <a:r>
              <a:rPr kumimoji="0" lang="en-GB" sz="1400" b="0" i="0" u="none" strike="noStrike" kern="1200" cap="none" spc="0" normalizeH="0" baseline="0" noProof="0" dirty="0">
                <a:ln>
                  <a:noFill/>
                </a:ln>
                <a:effectLst/>
                <a:uLnTx/>
                <a:uFillTx/>
                <a:latin typeface="Arial"/>
                <a:cs typeface="Arial"/>
              </a:rPr>
              <a:t> 2019/20 – 2021/22 </a:t>
            </a:r>
            <a:r>
              <a:rPr lang="en-GB" sz="1400" dirty="0">
                <a:latin typeface="Arial"/>
                <a:cs typeface="Arial"/>
              </a:rPr>
              <a:t>m</a:t>
            </a:r>
            <a:r>
              <a:rPr kumimoji="0" lang="en-GB" sz="1400" b="0" i="0" u="none" strike="noStrike" kern="1200" cap="none" spc="0" normalizeH="0" baseline="0" noProof="0" dirty="0">
                <a:ln>
                  <a:noFill/>
                </a:ln>
                <a:effectLst/>
                <a:uLnTx/>
                <a:uFillTx/>
                <a:latin typeface="Arial"/>
                <a:cs typeface="Arial"/>
              </a:rPr>
              <a:t>ore people living in Outer London were in poverty than in Inner London (see Fig 8).</a:t>
            </a:r>
            <a:endParaRPr kumimoji="0" lang="en-GB" sz="1400" b="0" i="0" u="none" strike="noStrike" kern="1200" cap="none" spc="0" normalizeH="0" baseline="0" noProof="0" dirty="0">
              <a:ln>
                <a:noFill/>
              </a:ln>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Arial"/>
                <a:cs typeface="Arial"/>
              </a:rPr>
              <a:t>In 2020/21 to 2022/23, the rate of </a:t>
            </a:r>
            <a:r>
              <a:rPr kumimoji="0" lang="en-GB" sz="1400" b="1" i="0" u="none" strike="noStrike" kern="1200" cap="none" spc="0" normalizeH="0" baseline="0" noProof="0" dirty="0">
                <a:ln>
                  <a:noFill/>
                </a:ln>
                <a:effectLst/>
                <a:uLnTx/>
                <a:uFillTx/>
                <a:latin typeface="Arial"/>
                <a:cs typeface="Arial"/>
              </a:rPr>
              <a:t>absolute poverty </a:t>
            </a:r>
            <a:r>
              <a:rPr kumimoji="0" lang="en-GB" sz="1400" b="0" i="0" u="none" strike="noStrike" kern="1200" cap="none" spc="0" normalizeH="0" baseline="0" noProof="0" dirty="0">
                <a:ln>
                  <a:noFill/>
                </a:ln>
                <a:effectLst/>
                <a:uLnTx/>
                <a:uFillTx/>
                <a:latin typeface="Arial"/>
                <a:cs typeface="Arial"/>
              </a:rPr>
              <a:t>AHC in London was 20%, compared to A UK-wide rate of 18</a:t>
            </a:r>
            <a:r>
              <a:rPr lang="en-GB" sz="1400" dirty="0">
                <a:latin typeface="Arial"/>
                <a:cs typeface="Arial"/>
              </a:rPr>
              <a:t>%.</a:t>
            </a:r>
            <a:r>
              <a:rPr lang="en-GB" sz="1400" baseline="30000" dirty="0">
                <a:latin typeface="Arial"/>
                <a:cs typeface="Arial"/>
              </a:rPr>
              <a:t>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700" b="0" i="0" u="none" strike="noStrike" kern="1200" cap="none" spc="0" normalizeH="0" baseline="30000" noProof="0" dirty="0">
              <a:ln>
                <a:noFill/>
              </a:ln>
              <a:solidFill>
                <a:srgbClr val="353D42"/>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aseline="30000" dirty="0">
              <a:solidFill>
                <a:srgbClr val="353D42"/>
              </a:solidFill>
              <a:latin typeface="Arial"/>
              <a:cs typeface="Arial"/>
            </a:endParaRPr>
          </a:p>
          <a:p>
            <a:pPr marR="0" lvl="0" algn="l" defTabSz="914400" rtl="0" eaLnBrk="1" fontAlgn="auto" latinLnBrk="0" hangingPunct="1">
              <a:lnSpc>
                <a:spcPct val="100000"/>
              </a:lnSpc>
              <a:spcBef>
                <a:spcPts val="0"/>
              </a:spcBef>
              <a:spcAft>
                <a:spcPts val="0"/>
              </a:spcAft>
              <a:buClrTx/>
              <a:buSzTx/>
              <a:tabLst/>
              <a:defRPr/>
            </a:pPr>
            <a:r>
              <a:rPr lang="en-GB" sz="1200" b="1" i="0" u="none" strike="noStrike" kern="1200" cap="none" spc="0" normalizeH="0" noProof="0" dirty="0">
                <a:ln>
                  <a:noFill/>
                </a:ln>
                <a:solidFill>
                  <a:srgbClr val="353D42"/>
                </a:solidFill>
                <a:effectLst/>
                <a:uLnTx/>
                <a:uFillTx/>
                <a:latin typeface="Arial"/>
                <a:cs typeface="Arial"/>
              </a:rPr>
              <a:t>*Note: </a:t>
            </a:r>
            <a:r>
              <a:rPr lang="en-GB" sz="1200" b="0" i="0" u="none" strike="noStrike" kern="1200" cap="none" spc="0" normalizeH="0" noProof="0" dirty="0">
                <a:ln>
                  <a:noFill/>
                </a:ln>
                <a:solidFill>
                  <a:srgbClr val="353D42"/>
                </a:solidFill>
                <a:effectLst/>
                <a:uLnTx/>
                <a:uFillTx/>
                <a:latin typeface="Arial"/>
                <a:cs typeface="Arial"/>
              </a:rPr>
              <a:t>The data collection used to create these poverty statistics was heavily affected by the COVID-19 pandemic. The Department for Work and Pensions (DWP), who publishes these statistics, advises caution when making comparisons with previous years and when interpreting larger changes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53D42"/>
              </a:solidFill>
              <a:effectLst/>
              <a:uLnTx/>
              <a:uFillTx/>
              <a:latin typeface="Arial" panose="020B0604020202020204" pitchFamily="34" charset="0"/>
              <a:ea typeface="+mn-ea"/>
              <a:cs typeface="+mn-cs"/>
            </a:endParaRPr>
          </a:p>
        </p:txBody>
      </p:sp>
      <p:sp>
        <p:nvSpPr>
          <p:cNvPr id="15" name="Text Placeholder 5">
            <a:extLst>
              <a:ext uri="{FF2B5EF4-FFF2-40B4-BE49-F238E27FC236}">
                <a16:creationId xmlns:a16="http://schemas.microsoft.com/office/drawing/2014/main" id="{2EE48C31-01B8-9D9D-C137-AAFAB79F2D4D}"/>
              </a:ext>
            </a:extLst>
          </p:cNvPr>
          <p:cNvSpPr txBox="1">
            <a:spLocks/>
          </p:cNvSpPr>
          <p:nvPr/>
        </p:nvSpPr>
        <p:spPr>
          <a:xfrm>
            <a:off x="6378234" y="1700749"/>
            <a:ext cx="5486435" cy="27447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dirty="0">
                <a:ln>
                  <a:noFill/>
                </a:ln>
                <a:solidFill>
                  <a:srgbClr val="353E43"/>
                </a:solidFill>
                <a:effectLst/>
                <a:uLnTx/>
                <a:uFillTx/>
                <a:latin typeface="Arial"/>
                <a:ea typeface="+mn-ea"/>
                <a:cs typeface="Arial"/>
                <a:sym typeface="Arial"/>
              </a:rPr>
              <a:t>Fig 8. Proportion of households in relative poverty after housing costs, 2019/20 – 2021/22</a:t>
            </a:r>
          </a:p>
        </p:txBody>
      </p:sp>
      <p:cxnSp>
        <p:nvCxnSpPr>
          <p:cNvPr id="9" name="Straight Connector 8">
            <a:extLst>
              <a:ext uri="{FF2B5EF4-FFF2-40B4-BE49-F238E27FC236}">
                <a16:creationId xmlns:a16="http://schemas.microsoft.com/office/drawing/2014/main" id="{95557123-5262-23A7-83AA-593134EAF476}"/>
              </a:ext>
            </a:extLst>
          </p:cNvPr>
          <p:cNvCxnSpPr>
            <a:cxnSpLocks/>
          </p:cNvCxnSpPr>
          <p:nvPr/>
        </p:nvCxnSpPr>
        <p:spPr>
          <a:xfrm flipH="1">
            <a:off x="10642209" y="5798943"/>
            <a:ext cx="356050" cy="0"/>
          </a:xfrm>
          <a:prstGeom prst="line">
            <a:avLst/>
          </a:prstGeom>
          <a:ln w="19050">
            <a:solidFill>
              <a:srgbClr val="1AAFDF"/>
            </a:solidFill>
            <a:prstDash val="dash"/>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5D8A1A7-9035-ECCF-F65A-8AAAD4C48BB0}"/>
              </a:ext>
            </a:extLst>
          </p:cNvPr>
          <p:cNvGrpSpPr/>
          <p:nvPr/>
        </p:nvGrpSpPr>
        <p:grpSpPr>
          <a:xfrm>
            <a:off x="6378234" y="2444551"/>
            <a:ext cx="5650988" cy="3590489"/>
            <a:chOff x="6378234" y="2444551"/>
            <a:chExt cx="5650988" cy="3590489"/>
          </a:xfrm>
        </p:grpSpPr>
        <p:pic>
          <p:nvPicPr>
            <p:cNvPr id="8" name="Picture 7" descr="A graph with a purple bar&#10;&#10;Description automatically generated">
              <a:extLst>
                <a:ext uri="{FF2B5EF4-FFF2-40B4-BE49-F238E27FC236}">
                  <a16:creationId xmlns:a16="http://schemas.microsoft.com/office/drawing/2014/main" id="{9135817A-6D58-8204-1319-F3DAA8F50951}"/>
                </a:ext>
              </a:extLst>
            </p:cNvPr>
            <p:cNvPicPr>
              <a:picLocks noChangeAspect="1"/>
            </p:cNvPicPr>
            <p:nvPr/>
          </p:nvPicPr>
          <p:blipFill rotWithShape="1">
            <a:blip r:embed="rId5">
              <a:extLst>
                <a:ext uri="{28A0092B-C50C-407E-A947-70E740481C1C}">
                  <a14:useLocalDpi xmlns:a14="http://schemas.microsoft.com/office/drawing/2010/main" val="0"/>
                </a:ext>
              </a:extLst>
            </a:blip>
            <a:srcRect t="10949"/>
            <a:stretch/>
          </p:blipFill>
          <p:spPr>
            <a:xfrm>
              <a:off x="6378234" y="2444551"/>
              <a:ext cx="5590615" cy="3590489"/>
            </a:xfrm>
            <a:prstGeom prst="rect">
              <a:avLst/>
            </a:prstGeom>
          </p:spPr>
        </p:pic>
        <p:sp>
          <p:nvSpPr>
            <p:cNvPr id="10" name="TextBox 9">
              <a:extLst>
                <a:ext uri="{FF2B5EF4-FFF2-40B4-BE49-F238E27FC236}">
                  <a16:creationId xmlns:a16="http://schemas.microsoft.com/office/drawing/2014/main" id="{143C26ED-0756-F50F-E981-1F6E246D77EF}"/>
                </a:ext>
              </a:extLst>
            </p:cNvPr>
            <p:cNvSpPr txBox="1"/>
            <p:nvPr/>
          </p:nvSpPr>
          <p:spPr>
            <a:xfrm>
              <a:off x="11006878" y="5645054"/>
              <a:ext cx="1022344" cy="261610"/>
            </a:xfrm>
            <a:prstGeom prst="rect">
              <a:avLst/>
            </a:prstGeom>
            <a:noFill/>
          </p:spPr>
          <p:txBody>
            <a:bodyPr wrap="square" rtlCol="0">
              <a:spAutoFit/>
            </a:bodyPr>
            <a:lstStyle/>
            <a:p>
              <a:r>
                <a:rPr lang="en-GB" sz="1100" dirty="0">
                  <a:solidFill>
                    <a:srgbClr val="868B8E"/>
                  </a:solidFill>
                  <a:latin typeface="Arial" panose="020B0604020202020204" pitchFamily="34" charset="0"/>
                  <a:cs typeface="Arial" panose="020B0604020202020204" pitchFamily="34" charset="0"/>
                </a:rPr>
                <a:t>UK rate</a:t>
              </a:r>
            </a:p>
          </p:txBody>
        </p:sp>
      </p:grpSp>
    </p:spTree>
    <p:extLst>
      <p:ext uri="{BB962C8B-B14F-4D97-AF65-F5344CB8AC3E}">
        <p14:creationId xmlns:p14="http://schemas.microsoft.com/office/powerpoint/2010/main" val="3013540071"/>
      </p:ext>
    </p:extLst>
  </p:cSld>
  <p:clrMapOvr>
    <a:masterClrMapping/>
  </p:clrMapOvr>
</p:sld>
</file>

<file path=ppt/theme/theme1.xml><?xml version="1.0" encoding="utf-8"?>
<a:theme xmlns:a="http://schemas.openxmlformats.org/drawingml/2006/main" name="2_CONTENT_MOL">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IU Light Theme">
  <a:themeElements>
    <a:clrScheme name="City Intelligence">
      <a:dk1>
        <a:srgbClr val="000000"/>
      </a:dk1>
      <a:lt1>
        <a:srgbClr val="FFFFFF"/>
      </a:lt1>
      <a:dk2>
        <a:srgbClr val="353D42"/>
      </a:dk2>
      <a:lt2>
        <a:srgbClr val="868B8E"/>
      </a:lt2>
      <a:accent1>
        <a:srgbClr val="008BC1"/>
      </a:accent1>
      <a:accent2>
        <a:srgbClr val="EE266D"/>
      </a:accent2>
      <a:accent3>
        <a:srgbClr val="4C9E4C"/>
      </a:accent3>
      <a:accent4>
        <a:srgbClr val="9E0059"/>
      </a:accent4>
      <a:accent5>
        <a:srgbClr val="DD072B"/>
      </a:accent5>
      <a:accent6>
        <a:srgbClr val="C617A1"/>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1EDCB13523884EAB5BBCBE47F39CDA" ma:contentTypeVersion="6" ma:contentTypeDescription="Create a new document." ma:contentTypeScope="" ma:versionID="d1d3d6e2b6ca61be66ec1ba78b7dc638">
  <xsd:schema xmlns:xsd="http://www.w3.org/2001/XMLSchema" xmlns:xs="http://www.w3.org/2001/XMLSchema" xmlns:p="http://schemas.microsoft.com/office/2006/metadata/properties" xmlns:ns2="4ce18f29-8878-4ae7-902a-3f9b24d7a303" xmlns:ns3="d156c98e-53f4-447c-bd60-b495967c1401" targetNamespace="http://schemas.microsoft.com/office/2006/metadata/properties" ma:root="true" ma:fieldsID="3e3870328acc29dfe70f0efa58c06af4" ns2:_="" ns3:_="">
    <xsd:import namespace="4ce18f29-8878-4ae7-902a-3f9b24d7a303"/>
    <xsd:import namespace="d156c98e-53f4-447c-bd60-b495967c14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18f29-8878-4ae7-902a-3f9b24d7a3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56c98e-53f4-447c-bd60-b495967c140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50F67F-C040-4905-B6F2-A6C670BD7C6F}">
  <ds:schemaRefs>
    <ds:schemaRef ds:uri="4ce18f29-8878-4ae7-902a-3f9b24d7a303"/>
    <ds:schemaRef ds:uri="d156c98e-53f4-447c-bd60-b495967c14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445B51-BCCF-4932-A9BE-FED264EFCF40}">
  <ds:schemaRefs>
    <ds:schemaRef ds:uri="http://schemas.microsoft.com/sharepoint/v3/contenttype/forms"/>
  </ds:schemaRefs>
</ds:datastoreItem>
</file>

<file path=customXml/itemProps3.xml><?xml version="1.0" encoding="utf-8"?>
<ds:datastoreItem xmlns:ds="http://schemas.openxmlformats.org/officeDocument/2006/customXml" ds:itemID="{DA0736D9-56FE-4008-8F07-C793C5E7CF29}">
  <ds:schemaRefs>
    <ds:schemaRef ds:uri="4ce18f29-8878-4ae7-902a-3f9b24d7a303"/>
    <ds:schemaRef ds:uri="http://purl.org/dc/elements/1.1/"/>
    <ds:schemaRef ds:uri="http://schemas.microsoft.com/office/infopath/2007/PartnerControls"/>
    <ds:schemaRef ds:uri="d156c98e-53f4-447c-bd60-b495967c140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4245</Words>
  <Application>Microsoft Office PowerPoint</Application>
  <PresentationFormat>Widescreen</PresentationFormat>
  <Paragraphs>274</Paragraphs>
  <Slides>20</Slides>
  <Notes>18</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2_CONTENT_MOL</vt:lpstr>
      <vt:lpstr>Office Theme</vt:lpstr>
      <vt:lpstr>CIU Light Theme</vt:lpstr>
      <vt:lpstr>HEALTH INEQUALITIES IN LONDON</vt:lpstr>
      <vt:lpstr>PowerPoint Presentation</vt:lpstr>
      <vt:lpstr>PowerPoint Presentation</vt:lpstr>
      <vt:lpstr>PowerPoint Presentation</vt:lpstr>
      <vt:lpstr>LIFE EXPECTANCY AT BIRTH HAS RECOVERED FROM ITS COVID-19 DIP</vt:lpstr>
      <vt:lpstr>HEALTHY LIFE EXPECTANCY IN LONDON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LEAST DEPRIVED LONDONERS RECEIVE 9 TIMES MORE INCOME THAN THE POOREST DECILE</vt:lpstr>
      <vt:lpstr>PowerPoint Presentation</vt:lpstr>
      <vt:lpstr>PowerPoint Presentation</vt:lpstr>
      <vt:lpstr>END</vt:lpstr>
    </vt:vector>
  </TitlesOfParts>
  <Company>Department of Health and Social 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INEQUALITIES IN LONDON</dc:title>
  <dc:creator>MacDonald, Huw</dc:creator>
  <cp:lastModifiedBy>Ellie Bloom</cp:lastModifiedBy>
  <cp:revision>23</cp:revision>
  <dcterms:created xsi:type="dcterms:W3CDTF">2024-03-08T15:01:01Z</dcterms:created>
  <dcterms:modified xsi:type="dcterms:W3CDTF">2024-08-13T14:22:13Z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0x0101002B1EDCB13523884EAB5BBCBE47F39CDA</vt:lpwstr>
  </property>
</Properties>
</file>