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notesMasterIdLst>
    <p:notesMasterId r:id="rId10"/>
  </p:notesMasterIdLst>
  <p:sldIdLst>
    <p:sldId id="259" r:id="rId6"/>
    <p:sldId id="260" r:id="rId7"/>
    <p:sldId id="261" r:id="rId8"/>
    <p:sldId id="262" r:id="rId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A7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501BA5-52C3-4BBD-A430-BBBA550EAEAA}" v="5" dt="2022-11-09T20:05:53.795"/>
    <p1510:client id="{68A055AB-D17C-4CC0-B113-F6C3DD6D586C}" v="305" dt="2022-11-10T13:48:55.6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99" d="100"/>
          <a:sy n="99" d="100"/>
        </p:scale>
        <p:origin x="96"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bby Duenger" userId="S::tabby.duenger@london.gov.uk::2f1f9772-73f0-4a16-b38e-31172ffae626" providerId="AD" clId="Web-{B8CF5701-4197-4232-B95D-EE5D184B471A}"/>
    <pc:docChg chg="addSld delSld modSld addMainMaster">
      <pc:chgData name="Tabby Duenger" userId="S::tabby.duenger@london.gov.uk::2f1f9772-73f0-4a16-b38e-31172ffae626" providerId="AD" clId="Web-{B8CF5701-4197-4232-B95D-EE5D184B471A}" dt="2022-11-09T11:35:08.330" v="1062" actId="20577"/>
      <pc:docMkLst>
        <pc:docMk/>
      </pc:docMkLst>
      <pc:sldChg chg="del">
        <pc:chgData name="Tabby Duenger" userId="S::tabby.duenger@london.gov.uk::2f1f9772-73f0-4a16-b38e-31172ffae626" providerId="AD" clId="Web-{B8CF5701-4197-4232-B95D-EE5D184B471A}" dt="2022-11-08T10:34:16.378" v="17"/>
        <pc:sldMkLst>
          <pc:docMk/>
          <pc:sldMk cId="109857222" sldId="256"/>
        </pc:sldMkLst>
      </pc:sldChg>
      <pc:sldChg chg="addSp delSp modSp new del">
        <pc:chgData name="Tabby Duenger" userId="S::tabby.duenger@london.gov.uk::2f1f9772-73f0-4a16-b38e-31172ffae626" providerId="AD" clId="Web-{B8CF5701-4197-4232-B95D-EE5D184B471A}" dt="2022-11-08T10:49:06.789" v="70"/>
        <pc:sldMkLst>
          <pc:docMk/>
          <pc:sldMk cId="3286106589" sldId="257"/>
        </pc:sldMkLst>
        <pc:spChg chg="del">
          <ac:chgData name="Tabby Duenger" userId="S::tabby.duenger@london.gov.uk::2f1f9772-73f0-4a16-b38e-31172ffae626" providerId="AD" clId="Web-{B8CF5701-4197-4232-B95D-EE5D184B471A}" dt="2022-11-01T14:41:47.078" v="1"/>
          <ac:spMkLst>
            <pc:docMk/>
            <pc:sldMk cId="3286106589" sldId="257"/>
            <ac:spMk id="3" creationId="{3D1364C7-5FBA-DB36-C3F4-BBE572D4B229}"/>
          </ac:spMkLst>
        </pc:spChg>
        <pc:picChg chg="add mod ord">
          <ac:chgData name="Tabby Duenger" userId="S::tabby.duenger@london.gov.uk::2f1f9772-73f0-4a16-b38e-31172ffae626" providerId="AD" clId="Web-{B8CF5701-4197-4232-B95D-EE5D184B471A}" dt="2022-11-01T16:59:39.095" v="11" actId="1076"/>
          <ac:picMkLst>
            <pc:docMk/>
            <pc:sldMk cId="3286106589" sldId="257"/>
            <ac:picMk id="4" creationId="{AE640713-9CBA-81BC-8EB3-EAC3ADE74176}"/>
          </ac:picMkLst>
        </pc:picChg>
      </pc:sldChg>
      <pc:sldChg chg="addSp delSp modSp add del replId">
        <pc:chgData name="Tabby Duenger" userId="S::tabby.duenger@london.gov.uk::2f1f9772-73f0-4a16-b38e-31172ffae626" providerId="AD" clId="Web-{B8CF5701-4197-4232-B95D-EE5D184B471A}" dt="2022-11-08T11:34:02.983" v="253"/>
        <pc:sldMkLst>
          <pc:docMk/>
          <pc:sldMk cId="1965116021" sldId="258"/>
        </pc:sldMkLst>
        <pc:spChg chg="add del mod">
          <ac:chgData name="Tabby Duenger" userId="S::tabby.duenger@london.gov.uk::2f1f9772-73f0-4a16-b38e-31172ffae626" providerId="AD" clId="Web-{B8CF5701-4197-4232-B95D-EE5D184B471A}" dt="2022-11-01T16:34:53.824" v="8"/>
          <ac:spMkLst>
            <pc:docMk/>
            <pc:sldMk cId="1965116021" sldId="258"/>
            <ac:spMk id="6" creationId="{A2CBD8B1-BE7F-7A2F-13C2-0F4EBA733D58}"/>
          </ac:spMkLst>
        </pc:spChg>
        <pc:picChg chg="add mod">
          <ac:chgData name="Tabby Duenger" userId="S::tabby.duenger@london.gov.uk::2f1f9772-73f0-4a16-b38e-31172ffae626" providerId="AD" clId="Web-{B8CF5701-4197-4232-B95D-EE5D184B471A}" dt="2022-11-08T10:32:59.670" v="15" actId="14100"/>
          <ac:picMkLst>
            <pc:docMk/>
            <pc:sldMk cId="1965116021" sldId="258"/>
            <ac:picMk id="3" creationId="{31C5D66D-3A3B-581B-9E07-1EF35A7AA59E}"/>
          </ac:picMkLst>
        </pc:picChg>
        <pc:picChg chg="del">
          <ac:chgData name="Tabby Duenger" userId="S::tabby.duenger@london.gov.uk::2f1f9772-73f0-4a16-b38e-31172ffae626" providerId="AD" clId="Web-{B8CF5701-4197-4232-B95D-EE5D184B471A}" dt="2022-11-01T16:34:51.011" v="7"/>
          <ac:picMkLst>
            <pc:docMk/>
            <pc:sldMk cId="1965116021" sldId="258"/>
            <ac:picMk id="4" creationId="{AE640713-9CBA-81BC-8EB3-EAC3ADE74176}"/>
          </ac:picMkLst>
        </pc:picChg>
      </pc:sldChg>
      <pc:sldChg chg="modSp add">
        <pc:chgData name="Tabby Duenger" userId="S::tabby.duenger@london.gov.uk::2f1f9772-73f0-4a16-b38e-31172ffae626" providerId="AD" clId="Web-{B8CF5701-4197-4232-B95D-EE5D184B471A}" dt="2022-11-09T11:19:21.762" v="878" actId="20577"/>
        <pc:sldMkLst>
          <pc:docMk/>
          <pc:sldMk cId="2319516162" sldId="259"/>
        </pc:sldMkLst>
        <pc:spChg chg="mod">
          <ac:chgData name="Tabby Duenger" userId="S::tabby.duenger@london.gov.uk::2f1f9772-73f0-4a16-b38e-31172ffae626" providerId="AD" clId="Web-{B8CF5701-4197-4232-B95D-EE5D184B471A}" dt="2022-11-09T11:19:21.762" v="878" actId="20577"/>
          <ac:spMkLst>
            <pc:docMk/>
            <pc:sldMk cId="2319516162" sldId="259"/>
            <ac:spMk id="4" creationId="{086311A3-F4D7-47BC-B229-D460C8450B06}"/>
          </ac:spMkLst>
        </pc:spChg>
        <pc:spChg chg="mod">
          <ac:chgData name="Tabby Duenger" userId="S::tabby.duenger@london.gov.uk::2f1f9772-73f0-4a16-b38e-31172ffae626" providerId="AD" clId="Web-{B8CF5701-4197-4232-B95D-EE5D184B471A}" dt="2022-11-08T11:30:53.393" v="237" actId="14100"/>
          <ac:spMkLst>
            <pc:docMk/>
            <pc:sldMk cId="2319516162" sldId="259"/>
            <ac:spMk id="5" creationId="{7F077C2E-2F8B-438E-A6AC-F5981BD57348}"/>
          </ac:spMkLst>
        </pc:spChg>
      </pc:sldChg>
      <pc:sldChg chg="addSp delSp modSp add">
        <pc:chgData name="Tabby Duenger" userId="S::tabby.duenger@london.gov.uk::2f1f9772-73f0-4a16-b38e-31172ffae626" providerId="AD" clId="Web-{B8CF5701-4197-4232-B95D-EE5D184B471A}" dt="2022-11-09T11:12:01.449" v="795" actId="20577"/>
        <pc:sldMkLst>
          <pc:docMk/>
          <pc:sldMk cId="1330032166" sldId="260"/>
        </pc:sldMkLst>
        <pc:spChg chg="add mod">
          <ac:chgData name="Tabby Duenger" userId="S::tabby.duenger@london.gov.uk::2f1f9772-73f0-4a16-b38e-31172ffae626" providerId="AD" clId="Web-{B8CF5701-4197-4232-B95D-EE5D184B471A}" dt="2022-11-09T11:07:12.725" v="712" actId="1076"/>
          <ac:spMkLst>
            <pc:docMk/>
            <pc:sldMk cId="1330032166" sldId="260"/>
            <ac:spMk id="2" creationId="{A191ADE9-7B13-4A18-7D40-E696DB933CED}"/>
          </ac:spMkLst>
        </pc:spChg>
        <pc:spChg chg="add mod">
          <ac:chgData name="Tabby Duenger" userId="S::tabby.duenger@london.gov.uk::2f1f9772-73f0-4a16-b38e-31172ffae626" providerId="AD" clId="Web-{B8CF5701-4197-4232-B95D-EE5D184B471A}" dt="2022-11-08T11:32:58.120" v="249" actId="1076"/>
          <ac:spMkLst>
            <pc:docMk/>
            <pc:sldMk cId="1330032166" sldId="260"/>
            <ac:spMk id="6" creationId="{37ED9B46-C8DD-03D5-6643-A796DBD1199D}"/>
          </ac:spMkLst>
        </pc:spChg>
        <pc:spChg chg="mod">
          <ac:chgData name="Tabby Duenger" userId="S::tabby.duenger@london.gov.uk::2f1f9772-73f0-4a16-b38e-31172ffae626" providerId="AD" clId="Web-{B8CF5701-4197-4232-B95D-EE5D184B471A}" dt="2022-11-09T11:12:01.449" v="795" actId="20577"/>
          <ac:spMkLst>
            <pc:docMk/>
            <pc:sldMk cId="1330032166" sldId="260"/>
            <ac:spMk id="12" creationId="{DAA8A824-3478-441C-9BA9-59D2E1A2BA98}"/>
          </ac:spMkLst>
        </pc:spChg>
        <pc:spChg chg="del mod">
          <ac:chgData name="Tabby Duenger" userId="S::tabby.duenger@london.gov.uk::2f1f9772-73f0-4a16-b38e-31172ffae626" providerId="AD" clId="Web-{B8CF5701-4197-4232-B95D-EE5D184B471A}" dt="2022-11-08T11:32:17.008" v="244"/>
          <ac:spMkLst>
            <pc:docMk/>
            <pc:sldMk cId="1330032166" sldId="260"/>
            <ac:spMk id="15" creationId="{B065A14B-573B-4906-9D7A-635C7FC6214F}"/>
          </ac:spMkLst>
        </pc:spChg>
        <pc:spChg chg="mod">
          <ac:chgData name="Tabby Duenger" userId="S::tabby.duenger@london.gov.uk::2f1f9772-73f0-4a16-b38e-31172ffae626" providerId="AD" clId="Web-{B8CF5701-4197-4232-B95D-EE5D184B471A}" dt="2022-11-08T11:24:46.168" v="228" actId="20577"/>
          <ac:spMkLst>
            <pc:docMk/>
            <pc:sldMk cId="1330032166" sldId="260"/>
            <ac:spMk id="16" creationId="{C9579109-8C24-F1CE-FBDF-E2CD7671897B}"/>
          </ac:spMkLst>
        </pc:spChg>
        <pc:picChg chg="add del mod">
          <ac:chgData name="Tabby Duenger" userId="S::tabby.duenger@london.gov.uk::2f1f9772-73f0-4a16-b38e-31172ffae626" providerId="AD" clId="Web-{B8CF5701-4197-4232-B95D-EE5D184B471A}" dt="2022-11-08T11:11:43.573" v="71"/>
          <ac:picMkLst>
            <pc:docMk/>
            <pc:sldMk cId="1330032166" sldId="260"/>
            <ac:picMk id="3" creationId="{F4C61266-42FD-2904-F806-A4A44D58689D}"/>
          </ac:picMkLst>
        </pc:picChg>
        <pc:picChg chg="add mod">
          <ac:chgData name="Tabby Duenger" userId="S::tabby.duenger@london.gov.uk::2f1f9772-73f0-4a16-b38e-31172ffae626" providerId="AD" clId="Web-{B8CF5701-4197-4232-B95D-EE5D184B471A}" dt="2022-11-08T11:11:50.667" v="75" actId="1076"/>
          <ac:picMkLst>
            <pc:docMk/>
            <pc:sldMk cId="1330032166" sldId="260"/>
            <ac:picMk id="4" creationId="{E5BBE275-9A1E-C1E7-0DD1-BF0C130FCDF6}"/>
          </ac:picMkLst>
        </pc:picChg>
        <pc:picChg chg="del">
          <ac:chgData name="Tabby Duenger" userId="S::tabby.duenger@london.gov.uk::2f1f9772-73f0-4a16-b38e-31172ffae626" providerId="AD" clId="Web-{B8CF5701-4197-4232-B95D-EE5D184B471A}" dt="2022-11-08T10:48:53.038" v="67"/>
          <ac:picMkLst>
            <pc:docMk/>
            <pc:sldMk cId="1330032166" sldId="260"/>
            <ac:picMk id="5" creationId="{595415C8-B24A-EC56-7174-BC562C979595}"/>
          </ac:picMkLst>
        </pc:picChg>
      </pc:sldChg>
      <pc:sldChg chg="addSp delSp modSp add replId">
        <pc:chgData name="Tabby Duenger" userId="S::tabby.duenger@london.gov.uk::2f1f9772-73f0-4a16-b38e-31172ffae626" providerId="AD" clId="Web-{B8CF5701-4197-4232-B95D-EE5D184B471A}" dt="2022-11-09T11:23:38.937" v="937" actId="20577"/>
        <pc:sldMkLst>
          <pc:docMk/>
          <pc:sldMk cId="85131418" sldId="261"/>
        </pc:sldMkLst>
        <pc:spChg chg="add del">
          <ac:chgData name="Tabby Duenger" userId="S::tabby.duenger@london.gov.uk::2f1f9772-73f0-4a16-b38e-31172ffae626" providerId="AD" clId="Web-{B8CF5701-4197-4232-B95D-EE5D184B471A}" dt="2022-11-09T11:04:13.728" v="664"/>
          <ac:spMkLst>
            <pc:docMk/>
            <pc:sldMk cId="85131418" sldId="261"/>
            <ac:spMk id="4" creationId="{88E86789-A0AE-A302-3E8B-3AB21E7A4629}"/>
          </ac:spMkLst>
        </pc:spChg>
        <pc:spChg chg="add del">
          <ac:chgData name="Tabby Duenger" userId="S::tabby.duenger@london.gov.uk::2f1f9772-73f0-4a16-b38e-31172ffae626" providerId="AD" clId="Web-{B8CF5701-4197-4232-B95D-EE5D184B471A}" dt="2022-11-09T11:07:17.882" v="714"/>
          <ac:spMkLst>
            <pc:docMk/>
            <pc:sldMk cId="85131418" sldId="261"/>
            <ac:spMk id="7" creationId="{258AF52C-D6C0-6C14-846B-F8751D659510}"/>
          </ac:spMkLst>
        </pc:spChg>
        <pc:spChg chg="del">
          <ac:chgData name="Tabby Duenger" userId="S::tabby.duenger@london.gov.uk::2f1f9772-73f0-4a16-b38e-31172ffae626" providerId="AD" clId="Web-{B8CF5701-4197-4232-B95D-EE5D184B471A}" dt="2022-11-09T11:11:21.274" v="794"/>
          <ac:spMkLst>
            <pc:docMk/>
            <pc:sldMk cId="85131418" sldId="261"/>
            <ac:spMk id="9" creationId="{A013CFD1-9552-46A9-93C7-909426AF56EE}"/>
          </ac:spMkLst>
        </pc:spChg>
        <pc:spChg chg="add">
          <ac:chgData name="Tabby Duenger" userId="S::tabby.duenger@london.gov.uk::2f1f9772-73f0-4a16-b38e-31172ffae626" providerId="AD" clId="Web-{B8CF5701-4197-4232-B95D-EE5D184B471A}" dt="2022-11-09T11:07:15.194" v="713"/>
          <ac:spMkLst>
            <pc:docMk/>
            <pc:sldMk cId="85131418" sldId="261"/>
            <ac:spMk id="11" creationId="{8772730E-378E-42F2-4955-213BB8EA2B49}"/>
          </ac:spMkLst>
        </pc:spChg>
        <pc:spChg chg="del mod">
          <ac:chgData name="Tabby Duenger" userId="S::tabby.duenger@london.gov.uk::2f1f9772-73f0-4a16-b38e-31172ffae626" providerId="AD" clId="Web-{B8CF5701-4197-4232-B95D-EE5D184B471A}" dt="2022-11-09T11:13:53.316" v="818"/>
          <ac:spMkLst>
            <pc:docMk/>
            <pc:sldMk cId="85131418" sldId="261"/>
            <ac:spMk id="12" creationId="{DAA8A824-3478-441C-9BA9-59D2E1A2BA98}"/>
          </ac:spMkLst>
        </pc:spChg>
        <pc:spChg chg="add mod">
          <ac:chgData name="Tabby Duenger" userId="S::tabby.duenger@london.gov.uk::2f1f9772-73f0-4a16-b38e-31172ffae626" providerId="AD" clId="Web-{B8CF5701-4197-4232-B95D-EE5D184B471A}" dt="2022-11-09T11:13:50.629" v="817" actId="20577"/>
          <ac:spMkLst>
            <pc:docMk/>
            <pc:sldMk cId="85131418" sldId="261"/>
            <ac:spMk id="14" creationId="{4B7D8418-2504-3290-9D6B-0B1250B8BDC7}"/>
          </ac:spMkLst>
        </pc:spChg>
        <pc:spChg chg="mod">
          <ac:chgData name="Tabby Duenger" userId="S::tabby.duenger@london.gov.uk::2f1f9772-73f0-4a16-b38e-31172ffae626" providerId="AD" clId="Web-{B8CF5701-4197-4232-B95D-EE5D184B471A}" dt="2022-11-09T11:23:38.937" v="937" actId="20577"/>
          <ac:spMkLst>
            <pc:docMk/>
            <pc:sldMk cId="85131418" sldId="261"/>
            <ac:spMk id="16" creationId="{C9579109-8C24-F1CE-FBDF-E2CD7671897B}"/>
          </ac:spMkLst>
        </pc:spChg>
        <pc:picChg chg="add del mod">
          <ac:chgData name="Tabby Duenger" userId="S::tabby.duenger@london.gov.uk::2f1f9772-73f0-4a16-b38e-31172ffae626" providerId="AD" clId="Web-{B8CF5701-4197-4232-B95D-EE5D184B471A}" dt="2022-11-08T17:10:08.050" v="589"/>
          <ac:picMkLst>
            <pc:docMk/>
            <pc:sldMk cId="85131418" sldId="261"/>
            <ac:picMk id="2" creationId="{793F45EC-C145-81AB-32D3-AD9D12EADE0A}"/>
          </ac:picMkLst>
        </pc:picChg>
        <pc:picChg chg="add mod">
          <ac:chgData name="Tabby Duenger" userId="S::tabby.duenger@london.gov.uk::2f1f9772-73f0-4a16-b38e-31172ffae626" providerId="AD" clId="Web-{B8CF5701-4197-4232-B95D-EE5D184B471A}" dt="2022-11-08T17:10:26.942" v="595" actId="1076"/>
          <ac:picMkLst>
            <pc:docMk/>
            <pc:sldMk cId="85131418" sldId="261"/>
            <ac:picMk id="3" creationId="{1AA2ADCC-7900-B582-D169-A0966A8033A9}"/>
          </ac:picMkLst>
        </pc:picChg>
        <pc:picChg chg="del">
          <ac:chgData name="Tabby Duenger" userId="S::tabby.duenger@london.gov.uk::2f1f9772-73f0-4a16-b38e-31172ffae626" providerId="AD" clId="Web-{B8CF5701-4197-4232-B95D-EE5D184B471A}" dt="2022-11-08T11:34:23.234" v="258"/>
          <ac:picMkLst>
            <pc:docMk/>
            <pc:sldMk cId="85131418" sldId="261"/>
            <ac:picMk id="4" creationId="{E5BBE275-9A1E-C1E7-0DD1-BF0C130FCDF6}"/>
          </ac:picMkLst>
        </pc:picChg>
      </pc:sldChg>
      <pc:sldChg chg="addSp delSp modSp add replId">
        <pc:chgData name="Tabby Duenger" userId="S::tabby.duenger@london.gov.uk::2f1f9772-73f0-4a16-b38e-31172ffae626" providerId="AD" clId="Web-{B8CF5701-4197-4232-B95D-EE5D184B471A}" dt="2022-11-09T11:35:08.330" v="1062" actId="20577"/>
        <pc:sldMkLst>
          <pc:docMk/>
          <pc:sldMk cId="1686472387" sldId="262"/>
        </pc:sldMkLst>
        <pc:spChg chg="add del mod">
          <ac:chgData name="Tabby Duenger" userId="S::tabby.duenger@london.gov.uk::2f1f9772-73f0-4a16-b38e-31172ffae626" providerId="AD" clId="Web-{B8CF5701-4197-4232-B95D-EE5D184B471A}" dt="2022-11-09T11:04:19.087" v="667"/>
          <ac:spMkLst>
            <pc:docMk/>
            <pc:sldMk cId="1686472387" sldId="262"/>
            <ac:spMk id="5" creationId="{A0FEE32A-272E-0E5C-0A8C-3D73A7164EF7}"/>
          </ac:spMkLst>
        </pc:spChg>
        <pc:spChg chg="del">
          <ac:chgData name="Tabby Duenger" userId="S::tabby.duenger@london.gov.uk::2f1f9772-73f0-4a16-b38e-31172ffae626" providerId="AD" clId="Web-{B8CF5701-4197-4232-B95D-EE5D184B471A}" dt="2022-11-09T11:14:46.289" v="832"/>
          <ac:spMkLst>
            <pc:docMk/>
            <pc:sldMk cId="1686472387" sldId="262"/>
            <ac:spMk id="9" creationId="{A013CFD1-9552-46A9-93C7-909426AF56EE}"/>
          </ac:spMkLst>
        </pc:spChg>
        <pc:spChg chg="add del">
          <ac:chgData name="Tabby Duenger" userId="S::tabby.duenger@london.gov.uk::2f1f9772-73f0-4a16-b38e-31172ffae626" providerId="AD" clId="Web-{B8CF5701-4197-4232-B95D-EE5D184B471A}" dt="2022-11-09T11:07:21.929" v="716"/>
          <ac:spMkLst>
            <pc:docMk/>
            <pc:sldMk cId="1686472387" sldId="262"/>
            <ac:spMk id="10" creationId="{0CE1CE1F-D4C9-6565-8B75-0DE1C71CE5DB}"/>
          </ac:spMkLst>
        </pc:spChg>
        <pc:spChg chg="del mod">
          <ac:chgData name="Tabby Duenger" userId="S::tabby.duenger@london.gov.uk::2f1f9772-73f0-4a16-b38e-31172ffae626" providerId="AD" clId="Web-{B8CF5701-4197-4232-B95D-EE5D184B471A}" dt="2022-11-09T11:14:41.429" v="831"/>
          <ac:spMkLst>
            <pc:docMk/>
            <pc:sldMk cId="1686472387" sldId="262"/>
            <ac:spMk id="12" creationId="{DAA8A824-3478-441C-9BA9-59D2E1A2BA98}"/>
          </ac:spMkLst>
        </pc:spChg>
        <pc:spChg chg="add">
          <ac:chgData name="Tabby Duenger" userId="S::tabby.duenger@london.gov.uk::2f1f9772-73f0-4a16-b38e-31172ffae626" providerId="AD" clId="Web-{B8CF5701-4197-4232-B95D-EE5D184B471A}" dt="2022-11-09T11:07:19.632" v="715"/>
          <ac:spMkLst>
            <pc:docMk/>
            <pc:sldMk cId="1686472387" sldId="262"/>
            <ac:spMk id="13" creationId="{48A76D97-0839-D212-05BF-E08D0AB0B74E}"/>
          </ac:spMkLst>
        </pc:spChg>
        <pc:spChg chg="add del">
          <ac:chgData name="Tabby Duenger" userId="S::tabby.duenger@london.gov.uk::2f1f9772-73f0-4a16-b38e-31172ffae626" providerId="AD" clId="Web-{B8CF5701-4197-4232-B95D-EE5D184B471A}" dt="2022-11-09T11:13:00.766" v="813"/>
          <ac:spMkLst>
            <pc:docMk/>
            <pc:sldMk cId="1686472387" sldId="262"/>
            <ac:spMk id="15" creationId="{E46155BD-CBB9-8998-E417-F0912CA22393}"/>
          </ac:spMkLst>
        </pc:spChg>
        <pc:spChg chg="mod">
          <ac:chgData name="Tabby Duenger" userId="S::tabby.duenger@london.gov.uk::2f1f9772-73f0-4a16-b38e-31172ffae626" providerId="AD" clId="Web-{B8CF5701-4197-4232-B95D-EE5D184B471A}" dt="2022-11-09T11:35:08.330" v="1062" actId="20577"/>
          <ac:spMkLst>
            <pc:docMk/>
            <pc:sldMk cId="1686472387" sldId="262"/>
            <ac:spMk id="16" creationId="{C9579109-8C24-F1CE-FBDF-E2CD7671897B}"/>
          </ac:spMkLst>
        </pc:spChg>
        <pc:spChg chg="add del">
          <ac:chgData name="Tabby Duenger" userId="S::tabby.duenger@london.gov.uk::2f1f9772-73f0-4a16-b38e-31172ffae626" providerId="AD" clId="Web-{B8CF5701-4197-4232-B95D-EE5D184B471A}" dt="2022-11-09T11:14:14.318" v="824"/>
          <ac:spMkLst>
            <pc:docMk/>
            <pc:sldMk cId="1686472387" sldId="262"/>
            <ac:spMk id="18" creationId="{7F134A95-9B96-56F2-5A95-C038A4E420E5}"/>
          </ac:spMkLst>
        </pc:spChg>
        <pc:spChg chg="add mod">
          <ac:chgData name="Tabby Duenger" userId="S::tabby.duenger@london.gov.uk::2f1f9772-73f0-4a16-b38e-31172ffae626" providerId="AD" clId="Web-{B8CF5701-4197-4232-B95D-EE5D184B471A}" dt="2022-11-09T11:14:39.366" v="830" actId="20577"/>
          <ac:spMkLst>
            <pc:docMk/>
            <pc:sldMk cId="1686472387" sldId="262"/>
            <ac:spMk id="20" creationId="{11CA42DF-1364-3BA5-060D-1999676D30FA}"/>
          </ac:spMkLst>
        </pc:spChg>
        <pc:spChg chg="add del mod">
          <ac:chgData name="Tabby Duenger" userId="S::tabby.duenger@london.gov.uk::2f1f9772-73f0-4a16-b38e-31172ffae626" providerId="AD" clId="Web-{B8CF5701-4197-4232-B95D-EE5D184B471A}" dt="2022-11-09T11:14:19.443" v="826" actId="1076"/>
          <ac:spMkLst>
            <pc:docMk/>
            <pc:sldMk cId="1686472387" sldId="262"/>
            <ac:spMk id="12290" creationId="{3DAB0DF9-88DA-4E69-8175-E06B5D0EFAF1}"/>
          </ac:spMkLst>
        </pc:spChg>
        <pc:picChg chg="add del mod">
          <ac:chgData name="Tabby Duenger" userId="S::tabby.duenger@london.gov.uk::2f1f9772-73f0-4a16-b38e-31172ffae626" providerId="AD" clId="Web-{B8CF5701-4197-4232-B95D-EE5D184B471A}" dt="2022-11-09T10:45:42.928" v="598"/>
          <ac:picMkLst>
            <pc:docMk/>
            <pc:sldMk cId="1686472387" sldId="262"/>
            <ac:picMk id="2" creationId="{683A17EB-EA9D-66AB-D072-C9559198A815}"/>
          </ac:picMkLst>
        </pc:picChg>
        <pc:picChg chg="del">
          <ac:chgData name="Tabby Duenger" userId="S::tabby.duenger@london.gov.uk::2f1f9772-73f0-4a16-b38e-31172ffae626" providerId="AD" clId="Web-{B8CF5701-4197-4232-B95D-EE5D184B471A}" dt="2022-11-08T17:35:30.872" v="596"/>
          <ac:picMkLst>
            <pc:docMk/>
            <pc:sldMk cId="1686472387" sldId="262"/>
            <ac:picMk id="2" creationId="{793F45EC-C145-81AB-32D3-AD9D12EADE0A}"/>
          </ac:picMkLst>
        </pc:picChg>
        <pc:picChg chg="add mod">
          <ac:chgData name="Tabby Duenger" userId="S::tabby.duenger@london.gov.uk::2f1f9772-73f0-4a16-b38e-31172ffae626" providerId="AD" clId="Web-{B8CF5701-4197-4232-B95D-EE5D184B471A}" dt="2022-11-09T10:46:08.774" v="603" actId="14100"/>
          <ac:picMkLst>
            <pc:docMk/>
            <pc:sldMk cId="1686472387" sldId="262"/>
            <ac:picMk id="3" creationId="{2DFDBA61-2B88-6531-D5AC-BB01151AF6F4}"/>
          </ac:picMkLst>
        </pc:picChg>
      </pc:sldChg>
      <pc:sldMasterChg chg="add addSldLayout">
        <pc:chgData name="Tabby Duenger" userId="S::tabby.duenger@london.gov.uk::2f1f9772-73f0-4a16-b38e-31172ffae626" providerId="AD" clId="Web-{B8CF5701-4197-4232-B95D-EE5D184B471A}" dt="2022-11-08T10:34:14.487" v="16"/>
        <pc:sldMasterMkLst>
          <pc:docMk/>
          <pc:sldMasterMk cId="364556865" sldId="2147483648"/>
        </pc:sldMasterMkLst>
        <pc:sldLayoutChg chg="add">
          <pc:chgData name="Tabby Duenger" userId="S::tabby.duenger@london.gov.uk::2f1f9772-73f0-4a16-b38e-31172ffae626" providerId="AD" clId="Web-{B8CF5701-4197-4232-B95D-EE5D184B471A}" dt="2022-11-08T10:34:14.487" v="16"/>
          <pc:sldLayoutMkLst>
            <pc:docMk/>
            <pc:sldMasterMk cId="364556865" sldId="2147483648"/>
            <pc:sldLayoutMk cId="4264686586" sldId="2147483649"/>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1572300318" sldId="2147483650"/>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1437023952" sldId="2147483651"/>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4018344216" sldId="2147483652"/>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1916928991" sldId="2147483653"/>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2102899058" sldId="2147483654"/>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4055627154" sldId="2147483655"/>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2759227946" sldId="2147483656"/>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2563855872" sldId="2147483657"/>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3994826546" sldId="2147483658"/>
          </pc:sldLayoutMkLst>
        </pc:sldLayoutChg>
        <pc:sldLayoutChg chg="add">
          <pc:chgData name="Tabby Duenger" userId="S::tabby.duenger@london.gov.uk::2f1f9772-73f0-4a16-b38e-31172ffae626" providerId="AD" clId="Web-{B8CF5701-4197-4232-B95D-EE5D184B471A}" dt="2022-11-08T10:34:14.487" v="16"/>
          <pc:sldLayoutMkLst>
            <pc:docMk/>
            <pc:sldMasterMk cId="364556865" sldId="2147483648"/>
            <pc:sldLayoutMk cId="611866190" sldId="2147483659"/>
          </pc:sldLayoutMkLst>
        </pc:sldLayoutChg>
      </pc:sldMasterChg>
    </pc:docChg>
  </pc:docChgLst>
  <pc:docChgLst>
    <pc:chgData name="Tabby Duenger" userId="S::tabby.duenger@london.gov.uk::2f1f9772-73f0-4a16-b38e-31172ffae626" providerId="AD" clId="Web-{68A055AB-D17C-4CC0-B113-F6C3DD6D586C}"/>
    <pc:docChg chg="modSld">
      <pc:chgData name="Tabby Duenger" userId="S::tabby.duenger@london.gov.uk::2f1f9772-73f0-4a16-b38e-31172ffae626" providerId="AD" clId="Web-{68A055AB-D17C-4CC0-B113-F6C3DD6D586C}" dt="2022-11-10T13:48:55.657" v="178"/>
      <pc:docMkLst>
        <pc:docMk/>
      </pc:docMkLst>
      <pc:sldChg chg="modSp">
        <pc:chgData name="Tabby Duenger" userId="S::tabby.duenger@london.gov.uk::2f1f9772-73f0-4a16-b38e-31172ffae626" providerId="AD" clId="Web-{68A055AB-D17C-4CC0-B113-F6C3DD6D586C}" dt="2022-11-10T13:13:53.009" v="23" actId="1076"/>
        <pc:sldMkLst>
          <pc:docMk/>
          <pc:sldMk cId="1330032166" sldId="260"/>
        </pc:sldMkLst>
        <pc:picChg chg="mod">
          <ac:chgData name="Tabby Duenger" userId="S::tabby.duenger@london.gov.uk::2f1f9772-73f0-4a16-b38e-31172ffae626" providerId="AD" clId="Web-{68A055AB-D17C-4CC0-B113-F6C3DD6D586C}" dt="2022-11-10T13:13:53.009" v="23" actId="1076"/>
          <ac:picMkLst>
            <pc:docMk/>
            <pc:sldMk cId="1330032166" sldId="260"/>
            <ac:picMk id="4" creationId="{E5BBE275-9A1E-C1E7-0DD1-BF0C130FCDF6}"/>
          </ac:picMkLst>
        </pc:picChg>
      </pc:sldChg>
      <pc:sldChg chg="addSp delSp modSp">
        <pc:chgData name="Tabby Duenger" userId="S::tabby.duenger@london.gov.uk::2f1f9772-73f0-4a16-b38e-31172ffae626" providerId="AD" clId="Web-{68A055AB-D17C-4CC0-B113-F6C3DD6D586C}" dt="2022-11-10T13:16:16.872" v="41"/>
        <pc:sldMkLst>
          <pc:docMk/>
          <pc:sldMk cId="85131418" sldId="261"/>
        </pc:sldMkLst>
        <pc:spChg chg="add mod">
          <ac:chgData name="Tabby Duenger" userId="S::tabby.duenger@london.gov.uk::2f1f9772-73f0-4a16-b38e-31172ffae626" providerId="AD" clId="Web-{68A055AB-D17C-4CC0-B113-F6C3DD6D586C}" dt="2022-11-10T13:15:17.308" v="40" actId="1076"/>
          <ac:spMkLst>
            <pc:docMk/>
            <pc:sldMk cId="85131418" sldId="261"/>
            <ac:spMk id="5" creationId="{E07D12B9-6638-3323-BE0D-0AAF15039A9B}"/>
          </ac:spMkLst>
        </pc:spChg>
        <pc:spChg chg="del">
          <ac:chgData name="Tabby Duenger" userId="S::tabby.duenger@london.gov.uk::2f1f9772-73f0-4a16-b38e-31172ffae626" providerId="AD" clId="Web-{68A055AB-D17C-4CC0-B113-F6C3DD6D586C}" dt="2022-11-10T13:16:16.872" v="41"/>
          <ac:spMkLst>
            <pc:docMk/>
            <pc:sldMk cId="85131418" sldId="261"/>
            <ac:spMk id="9" creationId="{F514DB97-8900-44B5-8DF9-BAF53AB3A565}"/>
          </ac:spMkLst>
        </pc:spChg>
        <pc:spChg chg="mod">
          <ac:chgData name="Tabby Duenger" userId="S::tabby.duenger@london.gov.uk::2f1f9772-73f0-4a16-b38e-31172ffae626" providerId="AD" clId="Web-{68A055AB-D17C-4CC0-B113-F6C3DD6D586C}" dt="2022-11-10T12:50:49.553" v="3" actId="20577"/>
          <ac:spMkLst>
            <pc:docMk/>
            <pc:sldMk cId="85131418" sldId="261"/>
            <ac:spMk id="16" creationId="{C9579109-8C24-F1CE-FBDF-E2CD7671897B}"/>
          </ac:spMkLst>
        </pc:spChg>
        <pc:picChg chg="add del mod">
          <ac:chgData name="Tabby Duenger" userId="S::tabby.duenger@london.gov.uk::2f1f9772-73f0-4a16-b38e-31172ffae626" providerId="AD" clId="Web-{68A055AB-D17C-4CC0-B113-F6C3DD6D586C}" dt="2022-11-10T13:12:29.820" v="9"/>
          <ac:picMkLst>
            <pc:docMk/>
            <pc:sldMk cId="85131418" sldId="261"/>
            <ac:picMk id="2" creationId="{CC561D8B-14EC-A565-6709-7440CB5FA464}"/>
          </ac:picMkLst>
        </pc:picChg>
        <pc:picChg chg="del">
          <ac:chgData name="Tabby Duenger" userId="S::tabby.duenger@london.gov.uk::2f1f9772-73f0-4a16-b38e-31172ffae626" providerId="AD" clId="Web-{68A055AB-D17C-4CC0-B113-F6C3DD6D586C}" dt="2022-11-10T13:12:07.366" v="4"/>
          <ac:picMkLst>
            <pc:docMk/>
            <pc:sldMk cId="85131418" sldId="261"/>
            <ac:picMk id="3" creationId="{1AA2ADCC-7900-B582-D169-A0966A8033A9}"/>
          </ac:picMkLst>
        </pc:picChg>
        <pc:picChg chg="add mod">
          <ac:chgData name="Tabby Duenger" userId="S::tabby.duenger@london.gov.uk::2f1f9772-73f0-4a16-b38e-31172ffae626" providerId="AD" clId="Web-{68A055AB-D17C-4CC0-B113-F6C3DD6D586C}" dt="2022-11-10T13:14:28.260" v="29" actId="14100"/>
          <ac:picMkLst>
            <pc:docMk/>
            <pc:sldMk cId="85131418" sldId="261"/>
            <ac:picMk id="4" creationId="{F8170DDF-EDB8-8364-B57D-1B2A8B18E008}"/>
          </ac:picMkLst>
        </pc:picChg>
      </pc:sldChg>
      <pc:sldChg chg="delSp modSp">
        <pc:chgData name="Tabby Duenger" userId="S::tabby.duenger@london.gov.uk::2f1f9772-73f0-4a16-b38e-31172ffae626" providerId="AD" clId="Web-{68A055AB-D17C-4CC0-B113-F6C3DD6D586C}" dt="2022-11-10T13:48:55.657" v="178"/>
        <pc:sldMkLst>
          <pc:docMk/>
          <pc:sldMk cId="1686472387" sldId="262"/>
        </pc:sldMkLst>
        <pc:spChg chg="del mod">
          <ac:chgData name="Tabby Duenger" userId="S::tabby.duenger@london.gov.uk::2f1f9772-73f0-4a16-b38e-31172ffae626" providerId="AD" clId="Web-{68A055AB-D17C-4CC0-B113-F6C3DD6D586C}" dt="2022-11-10T13:48:55.657" v="178"/>
          <ac:spMkLst>
            <pc:docMk/>
            <pc:sldMk cId="1686472387" sldId="262"/>
            <ac:spMk id="2" creationId="{7FB67D36-A195-4E9D-816A-E3CCD1372DED}"/>
          </ac:spMkLst>
        </pc:spChg>
        <pc:spChg chg="mod">
          <ac:chgData name="Tabby Duenger" userId="S::tabby.duenger@london.gov.uk::2f1f9772-73f0-4a16-b38e-31172ffae626" providerId="AD" clId="Web-{68A055AB-D17C-4CC0-B113-F6C3DD6D586C}" dt="2022-11-10T13:48:32.641" v="177" actId="20577"/>
          <ac:spMkLst>
            <pc:docMk/>
            <pc:sldMk cId="1686472387" sldId="262"/>
            <ac:spMk id="16" creationId="{C9579109-8C24-F1CE-FBDF-E2CD7671897B}"/>
          </ac:spMkLst>
        </pc:spChg>
      </pc:sldChg>
    </pc:docChg>
  </pc:docChgLst>
  <pc:docChgLst>
    <pc:chgData name="Paul Hodgson1" userId="12754b59-74cd-43a9-80e3-520cbb2a5399" providerId="ADAL" clId="{53E4D960-E907-465A-972B-40196A415362}"/>
    <pc:docChg chg="modSld">
      <pc:chgData name="Paul Hodgson1" userId="12754b59-74cd-43a9-80e3-520cbb2a5399" providerId="ADAL" clId="{53E4D960-E907-465A-972B-40196A415362}" dt="2022-11-10T14:26:14.645" v="44" actId="20577"/>
      <pc:docMkLst>
        <pc:docMk/>
      </pc:docMkLst>
      <pc:sldChg chg="modSp mod">
        <pc:chgData name="Paul Hodgson1" userId="12754b59-74cd-43a9-80e3-520cbb2a5399" providerId="ADAL" clId="{53E4D960-E907-465A-972B-40196A415362}" dt="2022-11-10T14:26:14.645" v="44" actId="20577"/>
        <pc:sldMkLst>
          <pc:docMk/>
          <pc:sldMk cId="85131418" sldId="261"/>
        </pc:sldMkLst>
        <pc:spChg chg="mod">
          <ac:chgData name="Paul Hodgson1" userId="12754b59-74cd-43a9-80e3-520cbb2a5399" providerId="ADAL" clId="{53E4D960-E907-465A-972B-40196A415362}" dt="2022-11-10T14:26:14.645" v="44" actId="20577"/>
          <ac:spMkLst>
            <pc:docMk/>
            <pc:sldMk cId="85131418" sldId="261"/>
            <ac:spMk id="16" creationId="{C9579109-8C24-F1CE-FBDF-E2CD7671897B}"/>
          </ac:spMkLst>
        </pc:spChg>
      </pc:sldChg>
    </pc:docChg>
  </pc:docChgLst>
  <pc:docChgLst>
    <pc:chgData name="Craig Campbell" userId="44da2be9-b79b-4fa5-8e4b-73afe1445822" providerId="ADAL" clId="{5A501BA5-52C3-4BBD-A430-BBBA550EAEAA}"/>
    <pc:docChg chg="undo custSel modSld">
      <pc:chgData name="Craig Campbell" userId="44da2be9-b79b-4fa5-8e4b-73afe1445822" providerId="ADAL" clId="{5A501BA5-52C3-4BBD-A430-BBBA550EAEAA}" dt="2022-11-09T20:05:57.208" v="1168" actId="14100"/>
      <pc:docMkLst>
        <pc:docMk/>
      </pc:docMkLst>
      <pc:sldChg chg="modSp">
        <pc:chgData name="Craig Campbell" userId="44da2be9-b79b-4fa5-8e4b-73afe1445822" providerId="ADAL" clId="{5A501BA5-52C3-4BBD-A430-BBBA550EAEAA}" dt="2022-11-09T20:03:58.421" v="918" actId="20577"/>
        <pc:sldMkLst>
          <pc:docMk/>
          <pc:sldMk cId="1330032166" sldId="260"/>
        </pc:sldMkLst>
        <pc:spChg chg="mod">
          <ac:chgData name="Craig Campbell" userId="44da2be9-b79b-4fa5-8e4b-73afe1445822" providerId="ADAL" clId="{5A501BA5-52C3-4BBD-A430-BBBA550EAEAA}" dt="2022-11-09T20:03:58.421" v="918" actId="20577"/>
          <ac:spMkLst>
            <pc:docMk/>
            <pc:sldMk cId="1330032166" sldId="260"/>
            <ac:spMk id="16" creationId="{C9579109-8C24-F1CE-FBDF-E2CD7671897B}"/>
          </ac:spMkLst>
        </pc:spChg>
      </pc:sldChg>
      <pc:sldChg chg="addSp modSp">
        <pc:chgData name="Craig Campbell" userId="44da2be9-b79b-4fa5-8e4b-73afe1445822" providerId="ADAL" clId="{5A501BA5-52C3-4BBD-A430-BBBA550EAEAA}" dt="2022-11-09T20:02:13.718" v="794" actId="113"/>
        <pc:sldMkLst>
          <pc:docMk/>
          <pc:sldMk cId="85131418" sldId="261"/>
        </pc:sldMkLst>
        <pc:spChg chg="add mod">
          <ac:chgData name="Craig Campbell" userId="44da2be9-b79b-4fa5-8e4b-73afe1445822" providerId="ADAL" clId="{5A501BA5-52C3-4BBD-A430-BBBA550EAEAA}" dt="2022-11-09T20:00:15.512" v="450" actId="14100"/>
          <ac:spMkLst>
            <pc:docMk/>
            <pc:sldMk cId="85131418" sldId="261"/>
            <ac:spMk id="9" creationId="{F514DB97-8900-44B5-8DF9-BAF53AB3A565}"/>
          </ac:spMkLst>
        </pc:spChg>
        <pc:spChg chg="mod">
          <ac:chgData name="Craig Campbell" userId="44da2be9-b79b-4fa5-8e4b-73afe1445822" providerId="ADAL" clId="{5A501BA5-52C3-4BBD-A430-BBBA550EAEAA}" dt="2022-11-09T20:02:13.718" v="794" actId="113"/>
          <ac:spMkLst>
            <pc:docMk/>
            <pc:sldMk cId="85131418" sldId="261"/>
            <ac:spMk id="16" creationId="{C9579109-8C24-F1CE-FBDF-E2CD7671897B}"/>
          </ac:spMkLst>
        </pc:spChg>
      </pc:sldChg>
      <pc:sldChg chg="addSp modSp">
        <pc:chgData name="Craig Campbell" userId="44da2be9-b79b-4fa5-8e4b-73afe1445822" providerId="ADAL" clId="{5A501BA5-52C3-4BBD-A430-BBBA550EAEAA}" dt="2022-11-09T20:05:57.208" v="1168" actId="14100"/>
        <pc:sldMkLst>
          <pc:docMk/>
          <pc:sldMk cId="1686472387" sldId="262"/>
        </pc:sldMkLst>
        <pc:spChg chg="add mod">
          <ac:chgData name="Craig Campbell" userId="44da2be9-b79b-4fa5-8e4b-73afe1445822" providerId="ADAL" clId="{5A501BA5-52C3-4BBD-A430-BBBA550EAEAA}" dt="2022-11-09T20:05:57.208" v="1168" actId="14100"/>
          <ac:spMkLst>
            <pc:docMk/>
            <pc:sldMk cId="1686472387" sldId="262"/>
            <ac:spMk id="2" creationId="{7FB67D36-A195-4E9D-816A-E3CCD1372DED}"/>
          </ac:spMkLst>
        </pc:spChg>
        <pc:spChg chg="mod">
          <ac:chgData name="Craig Campbell" userId="44da2be9-b79b-4fa5-8e4b-73afe1445822" providerId="ADAL" clId="{5A501BA5-52C3-4BBD-A430-BBBA550EAEAA}" dt="2022-11-09T20:05:54.938" v="1167" actId="113"/>
          <ac:spMkLst>
            <pc:docMk/>
            <pc:sldMk cId="1686472387" sldId="262"/>
            <ac:spMk id="16" creationId="{C9579109-8C24-F1CE-FBDF-E2CD7671897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64EE7-045E-4A0E-AD48-3DF103403A0C}" type="datetimeFigureOut">
              <a:t>11/10/2022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3F3478-BC9A-433E-A0DC-358366D6D8A9}" type="slidenum">
              <a:t>‹#›</a:t>
            </a:fld>
            <a:endParaRPr lang="en-GB"/>
          </a:p>
        </p:txBody>
      </p:sp>
    </p:spTree>
    <p:extLst>
      <p:ext uri="{BB962C8B-B14F-4D97-AF65-F5344CB8AC3E}">
        <p14:creationId xmlns:p14="http://schemas.microsoft.com/office/powerpoint/2010/main" val="2578362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a:p>
          <a:p>
            <a:endParaRPr lang="en-GB">
              <a:solidFill>
                <a:srgbClr val="FFFFFF"/>
              </a:solidFill>
              <a:latin typeface="HelveticaNeue-Light"/>
              <a:cs typeface="Calibri" panose="020F0502020204030204"/>
            </a:endParaRPr>
          </a:p>
          <a:p>
            <a:endParaRPr lang="en-GB">
              <a:cs typeface="Calibri" panose="020F0502020204030204"/>
            </a:endParaRPr>
          </a:p>
        </p:txBody>
      </p:sp>
      <p:sp>
        <p:nvSpPr>
          <p:cNvPr id="4" name="Slide Number Placeholder 3"/>
          <p:cNvSpPr>
            <a:spLocks noGrp="1"/>
          </p:cNvSpPr>
          <p:nvPr>
            <p:ph type="sldNum" sz="quarter" idx="5"/>
          </p:nvPr>
        </p:nvSpPr>
        <p:spPr/>
        <p:txBody>
          <a:bodyPr/>
          <a:lstStyle/>
          <a:p>
            <a:fld id="{7D67A2F2-0A7A-4AE0-9173-6F6F1E56BCF9}" type="slidenum">
              <a:rPr lang="en-GB" smtClean="0"/>
              <a:t>2</a:t>
            </a:fld>
            <a:endParaRPr lang="en-GB"/>
          </a:p>
        </p:txBody>
      </p:sp>
    </p:spTree>
    <p:extLst>
      <p:ext uri="{BB962C8B-B14F-4D97-AF65-F5344CB8AC3E}">
        <p14:creationId xmlns:p14="http://schemas.microsoft.com/office/powerpoint/2010/main" val="675992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a:p>
          <a:p>
            <a:endParaRPr lang="en-GB">
              <a:solidFill>
                <a:srgbClr val="FFFFFF"/>
              </a:solidFill>
              <a:latin typeface="HelveticaNeue-Light"/>
              <a:cs typeface="Calibri" panose="020F0502020204030204"/>
            </a:endParaRPr>
          </a:p>
          <a:p>
            <a:endParaRPr lang="en-GB">
              <a:cs typeface="Calibri" panose="020F0502020204030204"/>
            </a:endParaRPr>
          </a:p>
        </p:txBody>
      </p:sp>
      <p:sp>
        <p:nvSpPr>
          <p:cNvPr id="4" name="Slide Number Placeholder 3"/>
          <p:cNvSpPr>
            <a:spLocks noGrp="1"/>
          </p:cNvSpPr>
          <p:nvPr>
            <p:ph type="sldNum" sz="quarter" idx="5"/>
          </p:nvPr>
        </p:nvSpPr>
        <p:spPr/>
        <p:txBody>
          <a:bodyPr/>
          <a:lstStyle/>
          <a:p>
            <a:fld id="{7D67A2F2-0A7A-4AE0-9173-6F6F1E56BCF9}" type="slidenum">
              <a:rPr lang="en-GB" smtClean="0"/>
              <a:t>3</a:t>
            </a:fld>
            <a:endParaRPr lang="en-GB"/>
          </a:p>
        </p:txBody>
      </p:sp>
    </p:spTree>
    <p:extLst>
      <p:ext uri="{BB962C8B-B14F-4D97-AF65-F5344CB8AC3E}">
        <p14:creationId xmlns:p14="http://schemas.microsoft.com/office/powerpoint/2010/main" val="2548061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a:p>
          <a:p>
            <a:endParaRPr lang="en-GB">
              <a:solidFill>
                <a:srgbClr val="FFFFFF"/>
              </a:solidFill>
              <a:latin typeface="HelveticaNeue-Light"/>
              <a:cs typeface="Calibri" panose="020F0502020204030204"/>
            </a:endParaRPr>
          </a:p>
          <a:p>
            <a:endParaRPr lang="en-GB">
              <a:cs typeface="Calibri" panose="020F0502020204030204"/>
            </a:endParaRPr>
          </a:p>
        </p:txBody>
      </p:sp>
      <p:sp>
        <p:nvSpPr>
          <p:cNvPr id="4" name="Slide Number Placeholder 3"/>
          <p:cNvSpPr>
            <a:spLocks noGrp="1"/>
          </p:cNvSpPr>
          <p:nvPr>
            <p:ph type="sldNum" sz="quarter" idx="5"/>
          </p:nvPr>
        </p:nvSpPr>
        <p:spPr/>
        <p:txBody>
          <a:bodyPr/>
          <a:lstStyle/>
          <a:p>
            <a:fld id="{7D67A2F2-0A7A-4AE0-9173-6F6F1E56BCF9}" type="slidenum">
              <a:rPr lang="en-GB" smtClean="0"/>
              <a:t>4</a:t>
            </a:fld>
            <a:endParaRPr lang="en-GB"/>
          </a:p>
        </p:txBody>
      </p:sp>
    </p:spTree>
    <p:extLst>
      <p:ext uri="{BB962C8B-B14F-4D97-AF65-F5344CB8AC3E}">
        <p14:creationId xmlns:p14="http://schemas.microsoft.com/office/powerpoint/2010/main" val="2831386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0F250-94D9-4B4D-B0AE-9098D440FA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66894B2-5502-49CF-B708-DDE393752D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7D8526-8936-4C99-A416-57060D7697D8}"/>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C9B4F5CC-7EEB-46EC-8B00-07D19D920A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4818E5-9202-45A9-BAB0-8C1F3332B924}"/>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4264686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868DB-B37B-4E74-B9AF-480980BFD6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0CDC86-BBAC-4E42-AE14-703202187F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376067-AA44-4C3B-8366-83AF4B8B9C48}"/>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3B387B0F-8BDE-4E63-A33D-9AD63906F9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74BC77-E3CC-44B2-BC95-E76B054AE289}"/>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1572300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99CD-8F57-4910-B8D3-D58372AD2F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061C15-8E00-498D-9A61-2237E3BDB2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72306F-A02F-4FE5-B15E-751FA73BCEDB}"/>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868538CE-7959-414C-9055-0ED06446DF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424ADA-ADF9-4231-B4D8-B2CBAFEC3D57}"/>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1437023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A1556-7508-4020-8FA2-E426C84397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0A32B2-5026-40D9-8D10-99F233D0D7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EB2EED-6D3B-4EB4-AC10-CACCE66209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2A09EB-9FCD-4D60-A326-A270CBA476D0}"/>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6" name="Footer Placeholder 5">
            <a:extLst>
              <a:ext uri="{FF2B5EF4-FFF2-40B4-BE49-F238E27FC236}">
                <a16:creationId xmlns:a16="http://schemas.microsoft.com/office/drawing/2014/main" id="{90AB1881-5087-4984-AAF5-3047993A4A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37A94C-5CAF-437E-A0A2-51F7723A570A}"/>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4018344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A19D0-E8F8-45E0-81AA-15DCBDD813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D57178-1BBB-44DE-9BEA-D3B7848574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986A0F-C765-4011-A11B-931D28464A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FD694B8-2F98-4A42-852A-3392174938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DA2010-1608-4F33-9B5A-5D5CE247F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943F28D-1183-4D10-A19E-3854E5053E0B}"/>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8" name="Footer Placeholder 7">
            <a:extLst>
              <a:ext uri="{FF2B5EF4-FFF2-40B4-BE49-F238E27FC236}">
                <a16:creationId xmlns:a16="http://schemas.microsoft.com/office/drawing/2014/main" id="{A0984AD6-149E-4C09-BC6D-748522397F3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715EADA-FC3B-46C1-B9C0-51896A93EE29}"/>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19169289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ACCC0-D858-4D8E-A3C2-03CAAE65361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0A458E-7AE3-4A6A-A3B4-1C8CC23FA8C1}"/>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4" name="Footer Placeholder 3">
            <a:extLst>
              <a:ext uri="{FF2B5EF4-FFF2-40B4-BE49-F238E27FC236}">
                <a16:creationId xmlns:a16="http://schemas.microsoft.com/office/drawing/2014/main" id="{92F4A87E-FF90-401F-B52C-0D0D7858AE5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C21384B-D7C4-4CC3-A6AB-C151B3ADF523}"/>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21028990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71E918-7699-4963-815E-96794AE44F97}"/>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3" name="Footer Placeholder 2">
            <a:extLst>
              <a:ext uri="{FF2B5EF4-FFF2-40B4-BE49-F238E27FC236}">
                <a16:creationId xmlns:a16="http://schemas.microsoft.com/office/drawing/2014/main" id="{8B1A3903-7BD5-46CD-9925-01884D3D98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E0D0623-D202-4499-A101-A7860B8ADAA9}"/>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40556271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5FAA7-B1EA-4D55-943D-89D75BC9A4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293318B-128F-4386-A21A-45DE104B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B433CE8-D767-431D-8A91-8CEBB5A3C4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D548FD-BA58-4A55-9FD1-8CFDA6F87E40}"/>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6" name="Footer Placeholder 5">
            <a:extLst>
              <a:ext uri="{FF2B5EF4-FFF2-40B4-BE49-F238E27FC236}">
                <a16:creationId xmlns:a16="http://schemas.microsoft.com/office/drawing/2014/main" id="{443F6482-094D-4409-A283-820B0FF813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EACFD1-CFF0-43A1-A47F-917A0FEF52CA}"/>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2759227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8F43E-F5A1-4650-903F-D0D4FDFE6C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33A3964-F767-4197-97BF-AA7153F56E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5340875-ABEE-43A6-A856-429013A5FD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11453A-3EFC-4757-9505-1B52EA573477}"/>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6" name="Footer Placeholder 5">
            <a:extLst>
              <a:ext uri="{FF2B5EF4-FFF2-40B4-BE49-F238E27FC236}">
                <a16:creationId xmlns:a16="http://schemas.microsoft.com/office/drawing/2014/main" id="{52A9A8C6-E77F-4611-B993-B3ED82980C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C82990-184D-4519-BE96-4ADDFE6E6EAE}"/>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25638558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9C626-5FB1-4911-8F13-59D00A9D77E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DF4A17-3D97-4A7D-9ADC-13AF49108D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CB9279-B669-41C1-9B0D-5401DFF1C8A9}"/>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85A2129C-757A-4F07-A97C-0FFCE7AC3A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C3A3E4-8CFE-4F04-BF4B-57960928FCF8}"/>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39948265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4E3923-BE6E-4587-A097-36CB537B3B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C3E495-DAF0-4D2D-BF10-4C73D5F0E7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632542-36A6-48F0-9F73-3430A212156D}"/>
              </a:ext>
            </a:extLst>
          </p:cNvPr>
          <p:cNvSpPr>
            <a:spLocks noGrp="1"/>
          </p:cNvSpPr>
          <p:nvPr>
            <p:ph type="dt" sz="half" idx="10"/>
          </p:nvPr>
        </p:nvSpPr>
        <p:spPr/>
        <p:txBody>
          <a:body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52B1554A-7886-4F43-88B6-D50ADFC658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CD7451-D7F1-4EB0-8EF4-C3EB3F4602C4}"/>
              </a:ext>
            </a:extLst>
          </p:cNvPr>
          <p:cNvSpPr>
            <a:spLocks noGrp="1"/>
          </p:cNvSpPr>
          <p:nvPr>
            <p:ph type="sldNum" sz="quarter" idx="12"/>
          </p:nvPr>
        </p:nvSpPr>
        <p:spPr/>
        <p:txBody>
          <a:bodyPr/>
          <a:lstStyle/>
          <a:p>
            <a:fld id="{3F1E5E29-1819-4C0F-AF06-E20AE2B0877B}" type="slidenum">
              <a:rPr lang="en-GB" smtClean="0"/>
              <a:t>‹#›</a:t>
            </a:fld>
            <a:endParaRPr lang="en-GB"/>
          </a:p>
        </p:txBody>
      </p:sp>
    </p:spTree>
    <p:extLst>
      <p:ext uri="{BB962C8B-B14F-4D97-AF65-F5344CB8AC3E}">
        <p14:creationId xmlns:p14="http://schemas.microsoft.com/office/powerpoint/2010/main" val="611866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10/11/2022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10/11/2022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10/11/2022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10/11/2022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DABBED-2D9F-483E-9CBC-7046E70485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261584-5AF9-4DB1-8E60-CD5C6C6515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2DDB49-6503-407E-80B7-CF4B0481CA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7D92A5-FDB4-4A44-9E5E-5B9E354C3172}" type="datetimeFigureOut">
              <a:rPr lang="en-GB" smtClean="0"/>
              <a:t>10/11/2022</a:t>
            </a:fld>
            <a:endParaRPr lang="en-GB"/>
          </a:p>
        </p:txBody>
      </p:sp>
      <p:sp>
        <p:nvSpPr>
          <p:cNvPr id="5" name="Footer Placeholder 4">
            <a:extLst>
              <a:ext uri="{FF2B5EF4-FFF2-40B4-BE49-F238E27FC236}">
                <a16:creationId xmlns:a16="http://schemas.microsoft.com/office/drawing/2014/main" id="{F9251FED-9C41-48D5-8C8C-652E5E9477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EB48289-DC49-498B-A636-6324E14EC5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1E5E29-1819-4C0F-AF06-E20AE2B0877B}" type="slidenum">
              <a:rPr lang="en-GB" smtClean="0"/>
              <a:t>‹#›</a:t>
            </a:fld>
            <a:endParaRPr lang="en-GB"/>
          </a:p>
        </p:txBody>
      </p:sp>
    </p:spTree>
    <p:extLst>
      <p:ext uri="{BB962C8B-B14F-4D97-AF65-F5344CB8AC3E}">
        <p14:creationId xmlns:p14="http://schemas.microsoft.com/office/powerpoint/2010/main" val="364556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53D4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6311A3-F4D7-47BC-B229-D460C8450B06}"/>
              </a:ext>
            </a:extLst>
          </p:cNvPr>
          <p:cNvSpPr txBox="1"/>
          <p:nvPr/>
        </p:nvSpPr>
        <p:spPr>
          <a:xfrm>
            <a:off x="693986" y="2919272"/>
            <a:ext cx="9390280" cy="1015663"/>
          </a:xfrm>
          <a:prstGeom prst="rect">
            <a:avLst/>
          </a:prstGeom>
          <a:noFill/>
        </p:spPr>
        <p:txBody>
          <a:bodyPr wrap="square" lIns="91440" tIns="45720" rIns="91440" bIns="45720" rtlCol="0" anchor="t">
            <a:spAutoFit/>
          </a:bodyPr>
          <a:lstStyle/>
          <a:p>
            <a:r>
              <a:rPr lang="en-GB" sz="2800" b="1" dirty="0">
                <a:solidFill>
                  <a:schemeClr val="bg1"/>
                </a:solidFill>
                <a:latin typeface="Arial"/>
                <a:cs typeface="Arial"/>
              </a:rPr>
              <a:t>MASTERCARD SPEND DATA</a:t>
            </a:r>
          </a:p>
          <a:p>
            <a:r>
              <a:rPr lang="en-GB" sz="1600" dirty="0">
                <a:solidFill>
                  <a:schemeClr val="bg2">
                    <a:lumMod val="75000"/>
                  </a:schemeClr>
                </a:solidFill>
                <a:latin typeface="Arial"/>
                <a:cs typeface="Arial"/>
              </a:rPr>
              <a:t>HIGH STREETS DATA SERVICE</a:t>
            </a:r>
          </a:p>
          <a:p>
            <a:r>
              <a:rPr lang="en-GB" sz="1600" dirty="0">
                <a:solidFill>
                  <a:schemeClr val="bg1"/>
                </a:solidFill>
                <a:latin typeface="Arial"/>
                <a:cs typeface="Arial"/>
              </a:rPr>
              <a:t>SEPTEMBER 2022 UPDATE</a:t>
            </a:r>
          </a:p>
        </p:txBody>
      </p:sp>
      <p:sp>
        <p:nvSpPr>
          <p:cNvPr id="5" name="Rectangle 4">
            <a:extLst>
              <a:ext uri="{FF2B5EF4-FFF2-40B4-BE49-F238E27FC236}">
                <a16:creationId xmlns:a16="http://schemas.microsoft.com/office/drawing/2014/main" id="{7F077C2E-2F8B-438E-A6AC-F5981BD57348}"/>
              </a:ext>
            </a:extLst>
          </p:cNvPr>
          <p:cNvSpPr/>
          <p:nvPr/>
        </p:nvSpPr>
        <p:spPr>
          <a:xfrm>
            <a:off x="447847" y="3013552"/>
            <a:ext cx="72000" cy="828000"/>
          </a:xfrm>
          <a:prstGeom prst="rect">
            <a:avLst/>
          </a:prstGeom>
          <a:solidFill>
            <a:srgbClr val="6DA7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8ED812C9-687D-79E9-E5E6-E243732CE46F}"/>
              </a:ext>
            </a:extLst>
          </p:cNvPr>
          <p:cNvSpPr txBox="1"/>
          <p:nvPr/>
        </p:nvSpPr>
        <p:spPr>
          <a:xfrm>
            <a:off x="694134" y="1837134"/>
            <a:ext cx="4993479"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1600" b="1" dirty="0">
              <a:solidFill>
                <a:schemeClr val="bg1"/>
              </a:solidFill>
              <a:latin typeface="Arial"/>
              <a:ea typeface="+mn-lt"/>
              <a:cs typeface="+mn-lt"/>
            </a:endParaRPr>
          </a:p>
        </p:txBody>
      </p:sp>
      <p:sp>
        <p:nvSpPr>
          <p:cNvPr id="6" name="TextBox 5">
            <a:extLst>
              <a:ext uri="{FF2B5EF4-FFF2-40B4-BE49-F238E27FC236}">
                <a16:creationId xmlns:a16="http://schemas.microsoft.com/office/drawing/2014/main" id="{1AD6D262-C4FB-88EE-12DA-98300F203027}"/>
              </a:ext>
            </a:extLst>
          </p:cNvPr>
          <p:cNvSpPr txBox="1"/>
          <p:nvPr/>
        </p:nvSpPr>
        <p:spPr>
          <a:xfrm>
            <a:off x="6097871" y="1837134"/>
            <a:ext cx="540169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1600">
              <a:solidFill>
                <a:schemeClr val="bg1"/>
              </a:solidFill>
              <a:latin typeface="Arial"/>
              <a:cs typeface="Calibri" panose="020F0502020204030204"/>
            </a:endParaRPr>
          </a:p>
          <a:p>
            <a:endParaRPr lang="en-GB" sz="1600" dirty="0">
              <a:solidFill>
                <a:schemeClr val="bg1"/>
              </a:solidFill>
              <a:latin typeface="Arial"/>
              <a:ea typeface="+mn-lt"/>
              <a:cs typeface="Calibri" panose="020F0502020204030204"/>
            </a:endParaRPr>
          </a:p>
        </p:txBody>
      </p:sp>
    </p:spTree>
    <p:extLst>
      <p:ext uri="{BB962C8B-B14F-4D97-AF65-F5344CB8AC3E}">
        <p14:creationId xmlns:p14="http://schemas.microsoft.com/office/powerpoint/2010/main" val="2319516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28351DE-3C51-45D4-AC25-A39E4A3046D5}"/>
              </a:ext>
            </a:extLst>
          </p:cNvPr>
          <p:cNvSpPr/>
          <p:nvPr/>
        </p:nvSpPr>
        <p:spPr>
          <a:xfrm>
            <a:off x="8475137" y="0"/>
            <a:ext cx="3716863" cy="6863049"/>
          </a:xfrm>
          <a:prstGeom prst="rect">
            <a:avLst/>
          </a:prstGeom>
          <a:solidFill>
            <a:srgbClr val="353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2290" name="Rectangle 39">
            <a:extLst>
              <a:ext uri="{FF2B5EF4-FFF2-40B4-BE49-F238E27FC236}">
                <a16:creationId xmlns:a16="http://schemas.microsoft.com/office/drawing/2014/main" id="{3DAB0DF9-88DA-4E69-8175-E06B5D0EFAF1}"/>
              </a:ext>
            </a:extLst>
          </p:cNvPr>
          <p:cNvSpPr>
            <a:spLocks noChangeArrowheads="1"/>
          </p:cNvSpPr>
          <p:nvPr/>
        </p:nvSpPr>
        <p:spPr bwMode="auto">
          <a:xfrm>
            <a:off x="695325" y="415925"/>
            <a:ext cx="10336213" cy="689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nSpc>
                <a:spcPct val="150000"/>
              </a:lnSpc>
              <a:defRPr/>
            </a:pPr>
            <a:r>
              <a:rPr lang="en-US" altLang="en-US" sz="2900" b="1">
                <a:solidFill>
                  <a:srgbClr val="FFFFFF"/>
                </a:solidFill>
                <a:latin typeface="Arial"/>
                <a:cs typeface="Arial"/>
              </a:rPr>
              <a:t>JULY 2019</a:t>
            </a:r>
            <a:endParaRPr lang="en-US">
              <a:latin typeface="Arial"/>
              <a:cs typeface="Arial"/>
            </a:endParaRPr>
          </a:p>
        </p:txBody>
      </p:sp>
      <p:sp>
        <p:nvSpPr>
          <p:cNvPr id="9" name="Rectangle 8">
            <a:extLst>
              <a:ext uri="{FF2B5EF4-FFF2-40B4-BE49-F238E27FC236}">
                <a16:creationId xmlns:a16="http://schemas.microsoft.com/office/drawing/2014/main" id="{A013CFD1-9552-46A9-93C7-909426AF56EE}"/>
              </a:ext>
            </a:extLst>
          </p:cNvPr>
          <p:cNvSpPr/>
          <p:nvPr/>
        </p:nvSpPr>
        <p:spPr>
          <a:xfrm>
            <a:off x="539006" y="1543257"/>
            <a:ext cx="3001317" cy="1780809"/>
          </a:xfrm>
          <a:prstGeom prst="rect">
            <a:avLst/>
          </a:prstGeom>
        </p:spPr>
        <p:txBody>
          <a:bodyPr wrap="square" lIns="91440" tIns="45720" rIns="91440" bIns="45720" anchor="t">
            <a:spAutoFit/>
          </a:bodyPr>
          <a:lstStyle/>
          <a:p>
            <a:pPr>
              <a:lnSpc>
                <a:spcPct val="150000"/>
              </a:lnSpc>
              <a:defRPr/>
            </a:pPr>
            <a:endParaRPr lang="en-GB" sz="1500">
              <a:solidFill>
                <a:srgbClr val="E7E6E6"/>
              </a:solidFill>
              <a:latin typeface="Arial" panose="020B0604020202020204" pitchFamily="34" charset="0"/>
              <a:ea typeface="+mn-lt"/>
              <a:cs typeface="Arial" panose="020B0604020202020204" pitchFamily="34" charset="0"/>
            </a:endParaRPr>
          </a:p>
          <a:p>
            <a:pPr>
              <a:lnSpc>
                <a:spcPct val="150000"/>
              </a:lnSpc>
              <a:defRPr/>
            </a:pPr>
            <a:r>
              <a:rPr lang="en-GB" sz="1500">
                <a:solidFill>
                  <a:srgbClr val="FFFFFF"/>
                </a:solidFill>
                <a:latin typeface="Arial"/>
                <a:ea typeface="+mn-lt"/>
                <a:cs typeface="Arial"/>
              </a:rPr>
              <a:t>Looking at the most recently available data for the week of 20 June 2022, </a:t>
            </a:r>
            <a:endParaRPr lang="en-GB" sz="1500">
              <a:solidFill>
                <a:srgbClr val="FFFFFF"/>
              </a:solidFill>
              <a:latin typeface="Arial" panose="020B0604020202020204" pitchFamily="34" charset="0"/>
              <a:ea typeface="+mn-lt"/>
              <a:cs typeface="Arial" panose="020B0604020202020204" pitchFamily="34" charset="0"/>
            </a:endParaRPr>
          </a:p>
          <a:p>
            <a:pPr marL="285750" indent="-285750">
              <a:lnSpc>
                <a:spcPct val="150000"/>
              </a:lnSpc>
              <a:buFontTx/>
              <a:buChar char="-"/>
              <a:defRPr/>
            </a:pPr>
            <a:endParaRPr lang="en-GB" sz="1500">
              <a:solidFill>
                <a:srgbClr val="FFFFFF"/>
              </a:solidFill>
              <a:latin typeface="Arial" panose="020B0604020202020204" pitchFamily="34" charset="0"/>
              <a:ea typeface="+mn-lt"/>
              <a:cs typeface="Arial" panose="020B0604020202020204" pitchFamily="34" charset="0"/>
            </a:endParaRPr>
          </a:p>
        </p:txBody>
      </p:sp>
      <p:sp>
        <p:nvSpPr>
          <p:cNvPr id="16" name="TextBox 15">
            <a:extLst>
              <a:ext uri="{FF2B5EF4-FFF2-40B4-BE49-F238E27FC236}">
                <a16:creationId xmlns:a16="http://schemas.microsoft.com/office/drawing/2014/main" id="{C9579109-8C24-F1CE-FBDF-E2CD7671897B}"/>
              </a:ext>
            </a:extLst>
          </p:cNvPr>
          <p:cNvSpPr txBox="1"/>
          <p:nvPr/>
        </p:nvSpPr>
        <p:spPr>
          <a:xfrm>
            <a:off x="8641556" y="932259"/>
            <a:ext cx="3409948" cy="35804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en-GB" sz="1400" dirty="0">
                <a:solidFill>
                  <a:schemeClr val="bg1"/>
                </a:solidFill>
                <a:latin typeface="Arial"/>
                <a:ea typeface="+mn-lt"/>
                <a:cs typeface="+mn-lt"/>
              </a:rPr>
              <a:t>The Mastercard Retail Location Index is used as an indicator of spend across London. The spend index has been adjusted to take into account inflation and the shift of cash to card usage at the beginning of the pandemic.</a:t>
            </a:r>
            <a:endParaRPr lang="en-US" dirty="0">
              <a:solidFill>
                <a:schemeClr val="bg1"/>
              </a:solidFill>
              <a:latin typeface="Arial"/>
              <a:cs typeface="Arial"/>
            </a:endParaRPr>
          </a:p>
          <a:p>
            <a:pPr>
              <a:spcBef>
                <a:spcPts val="1000"/>
              </a:spcBef>
            </a:pPr>
            <a:r>
              <a:rPr lang="en-GB" sz="1400" dirty="0">
                <a:solidFill>
                  <a:schemeClr val="bg1"/>
                </a:solidFill>
                <a:latin typeface="Arial"/>
                <a:ea typeface="+mn-lt"/>
                <a:cs typeface="Arial"/>
              </a:rPr>
              <a:t>There has been a slowdown in both weekday and weekend retail spending in August continuing into September, in contrast to preceding years. </a:t>
            </a:r>
          </a:p>
          <a:p>
            <a:pPr>
              <a:spcBef>
                <a:spcPts val="1000"/>
              </a:spcBef>
            </a:pPr>
            <a:r>
              <a:rPr lang="en-GB" sz="1400" dirty="0">
                <a:solidFill>
                  <a:schemeClr val="bg1"/>
                </a:solidFill>
                <a:latin typeface="Arial"/>
                <a:ea typeface="+mn-lt"/>
                <a:cs typeface="Arial"/>
              </a:rPr>
              <a:t>Across London, retail spending for weekday and weekend spending has decreased by 7% from its peak in July to September. </a:t>
            </a:r>
            <a:endParaRPr lang="en-US" dirty="0">
              <a:solidFill>
                <a:schemeClr val="bg1"/>
              </a:solidFill>
              <a:cs typeface="Calibri" panose="020F0502020204030204"/>
            </a:endParaRPr>
          </a:p>
          <a:p>
            <a:endParaRPr lang="en-GB" sz="1400" dirty="0">
              <a:solidFill>
                <a:schemeClr val="bg1"/>
              </a:solidFill>
              <a:latin typeface="Arial"/>
              <a:cs typeface="Calibri"/>
            </a:endParaRPr>
          </a:p>
        </p:txBody>
      </p:sp>
      <p:sp>
        <p:nvSpPr>
          <p:cNvPr id="12" name="TextBox 11">
            <a:extLst>
              <a:ext uri="{FF2B5EF4-FFF2-40B4-BE49-F238E27FC236}">
                <a16:creationId xmlns:a16="http://schemas.microsoft.com/office/drawing/2014/main" id="{DAA8A824-3478-441C-9BA9-59D2E1A2BA98}"/>
              </a:ext>
            </a:extLst>
          </p:cNvPr>
          <p:cNvSpPr txBox="1"/>
          <p:nvPr/>
        </p:nvSpPr>
        <p:spPr>
          <a:xfrm>
            <a:off x="537411" y="591415"/>
            <a:ext cx="7523676" cy="677108"/>
          </a:xfrm>
          <a:prstGeom prst="rect">
            <a:avLst/>
          </a:prstGeom>
          <a:noFill/>
        </p:spPr>
        <p:txBody>
          <a:bodyPr wrap="square" lIns="91440" tIns="45720" rIns="91440" bIns="45720" rtlCol="0" anchor="t">
            <a:spAutoFit/>
          </a:bodyPr>
          <a:lstStyle/>
          <a:p>
            <a:r>
              <a:rPr lang="en-GB" sz="2400" b="1" dirty="0">
                <a:latin typeface="Arial"/>
                <a:cs typeface="Arial"/>
              </a:rPr>
              <a:t>SEPTEMBER RETAIL SPEND</a:t>
            </a:r>
          </a:p>
          <a:p>
            <a:r>
              <a:rPr lang="en-GB" sz="1400" dirty="0">
                <a:solidFill>
                  <a:schemeClr val="bg2">
                    <a:lumMod val="50000"/>
                  </a:schemeClr>
                </a:solidFill>
                <a:latin typeface="Arial"/>
                <a:cs typeface="Arial"/>
              </a:rPr>
              <a:t>LONDON-WIDE SPEND </a:t>
            </a:r>
          </a:p>
        </p:txBody>
      </p:sp>
      <p:pic>
        <p:nvPicPr>
          <p:cNvPr id="4" name="Picture 4" descr="Chart, line chart&#10;&#10;Description automatically generated">
            <a:extLst>
              <a:ext uri="{FF2B5EF4-FFF2-40B4-BE49-F238E27FC236}">
                <a16:creationId xmlns:a16="http://schemas.microsoft.com/office/drawing/2014/main" id="{E5BBE275-9A1E-C1E7-0DD1-BF0C130FCDF6}"/>
              </a:ext>
            </a:extLst>
          </p:cNvPr>
          <p:cNvPicPr>
            <a:picLocks noChangeAspect="1"/>
          </p:cNvPicPr>
          <p:nvPr/>
        </p:nvPicPr>
        <p:blipFill>
          <a:blip r:embed="rId3"/>
          <a:stretch>
            <a:fillRect/>
          </a:stretch>
        </p:blipFill>
        <p:spPr>
          <a:xfrm>
            <a:off x="698105" y="1544336"/>
            <a:ext cx="6855785" cy="4694045"/>
          </a:xfrm>
          <a:prstGeom prst="rect">
            <a:avLst/>
          </a:prstGeom>
        </p:spPr>
      </p:pic>
      <p:sp>
        <p:nvSpPr>
          <p:cNvPr id="6" name="Rectangle 5">
            <a:extLst>
              <a:ext uri="{FF2B5EF4-FFF2-40B4-BE49-F238E27FC236}">
                <a16:creationId xmlns:a16="http://schemas.microsoft.com/office/drawing/2014/main" id="{37ED9B46-C8DD-03D5-6643-A796DBD1199D}"/>
              </a:ext>
            </a:extLst>
          </p:cNvPr>
          <p:cNvSpPr/>
          <p:nvPr/>
        </p:nvSpPr>
        <p:spPr>
          <a:xfrm>
            <a:off x="447306" y="575500"/>
            <a:ext cx="75594" cy="705793"/>
          </a:xfrm>
          <a:prstGeom prst="rect">
            <a:avLst/>
          </a:prstGeom>
          <a:solidFill>
            <a:srgbClr val="6DA7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A191ADE9-7B13-4A18-7D40-E696DB933CED}"/>
              </a:ext>
            </a:extLst>
          </p:cNvPr>
          <p:cNvSpPr txBox="1"/>
          <p:nvPr/>
        </p:nvSpPr>
        <p:spPr>
          <a:xfrm>
            <a:off x="5759597" y="6465692"/>
            <a:ext cx="2715881" cy="25391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50" i="1" dirty="0">
                <a:solidFill>
                  <a:srgbClr val="7F7F7F"/>
                </a:solidFill>
                <a:latin typeface="Arial"/>
              </a:rPr>
              <a:t>Anonymised &amp; Aggregated by Mastercard</a:t>
            </a:r>
            <a:endParaRPr lang="en-GB" sz="1050" i="1">
              <a:cs typeface="Calibri"/>
            </a:endParaRPr>
          </a:p>
        </p:txBody>
      </p:sp>
    </p:spTree>
    <p:extLst>
      <p:ext uri="{BB962C8B-B14F-4D97-AF65-F5344CB8AC3E}">
        <p14:creationId xmlns:p14="http://schemas.microsoft.com/office/powerpoint/2010/main" val="1330032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28351DE-3C51-45D4-AC25-A39E4A3046D5}"/>
              </a:ext>
            </a:extLst>
          </p:cNvPr>
          <p:cNvSpPr/>
          <p:nvPr/>
        </p:nvSpPr>
        <p:spPr>
          <a:xfrm>
            <a:off x="8475137" y="0"/>
            <a:ext cx="3716863" cy="6863049"/>
          </a:xfrm>
          <a:prstGeom prst="rect">
            <a:avLst/>
          </a:prstGeom>
          <a:solidFill>
            <a:srgbClr val="353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2290" name="Rectangle 39">
            <a:extLst>
              <a:ext uri="{FF2B5EF4-FFF2-40B4-BE49-F238E27FC236}">
                <a16:creationId xmlns:a16="http://schemas.microsoft.com/office/drawing/2014/main" id="{3DAB0DF9-88DA-4E69-8175-E06B5D0EFAF1}"/>
              </a:ext>
            </a:extLst>
          </p:cNvPr>
          <p:cNvSpPr>
            <a:spLocks noChangeArrowheads="1"/>
          </p:cNvSpPr>
          <p:nvPr/>
        </p:nvSpPr>
        <p:spPr bwMode="auto">
          <a:xfrm>
            <a:off x="695325" y="415925"/>
            <a:ext cx="10336213" cy="689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nSpc>
                <a:spcPct val="150000"/>
              </a:lnSpc>
              <a:defRPr/>
            </a:pPr>
            <a:r>
              <a:rPr lang="en-US" altLang="en-US" sz="2900" b="1">
                <a:solidFill>
                  <a:srgbClr val="FFFFFF"/>
                </a:solidFill>
                <a:latin typeface="Arial"/>
                <a:cs typeface="Arial"/>
              </a:rPr>
              <a:t>JULY 2019</a:t>
            </a:r>
            <a:endParaRPr lang="en-US">
              <a:latin typeface="Arial"/>
              <a:cs typeface="Arial"/>
            </a:endParaRPr>
          </a:p>
        </p:txBody>
      </p:sp>
      <p:sp>
        <p:nvSpPr>
          <p:cNvPr id="16" name="TextBox 15">
            <a:extLst>
              <a:ext uri="{FF2B5EF4-FFF2-40B4-BE49-F238E27FC236}">
                <a16:creationId xmlns:a16="http://schemas.microsoft.com/office/drawing/2014/main" id="{C9579109-8C24-F1CE-FBDF-E2CD7671897B}"/>
              </a:ext>
            </a:extLst>
          </p:cNvPr>
          <p:cNvSpPr txBox="1"/>
          <p:nvPr/>
        </p:nvSpPr>
        <p:spPr>
          <a:xfrm>
            <a:off x="8641556" y="932259"/>
            <a:ext cx="3409948" cy="51706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en-GB" sz="1400" dirty="0">
                <a:solidFill>
                  <a:schemeClr val="bg1"/>
                </a:solidFill>
                <a:latin typeface="Arial"/>
                <a:ea typeface="+mn-lt"/>
                <a:cs typeface="+mn-lt"/>
              </a:rPr>
              <a:t>In comparison to the preceding four years, </a:t>
            </a:r>
            <a:r>
              <a:rPr lang="en-GB" sz="1400" b="1" dirty="0">
                <a:solidFill>
                  <a:schemeClr val="bg1"/>
                </a:solidFill>
                <a:latin typeface="Arial"/>
                <a:ea typeface="+mn-lt"/>
                <a:cs typeface="+mn-lt"/>
              </a:rPr>
              <a:t>2022 is the only year for which adjusted retail spend decreased from July to September. </a:t>
            </a:r>
            <a:endParaRPr lang="en-US" b="1" dirty="0">
              <a:solidFill>
                <a:schemeClr val="bg1"/>
              </a:solidFill>
            </a:endParaRPr>
          </a:p>
          <a:p>
            <a:pPr>
              <a:spcBef>
                <a:spcPts val="1000"/>
              </a:spcBef>
            </a:pPr>
            <a:r>
              <a:rPr lang="en-GB" sz="1400" dirty="0">
                <a:solidFill>
                  <a:schemeClr val="bg1"/>
                </a:solidFill>
                <a:latin typeface="Arial"/>
                <a:cs typeface="Calibri"/>
              </a:rPr>
              <a:t>Before the pandemic, retail spending typically decreased over the summer months, returning to normal by September. </a:t>
            </a:r>
          </a:p>
          <a:p>
            <a:pPr>
              <a:spcBef>
                <a:spcPts val="1000"/>
              </a:spcBef>
            </a:pPr>
            <a:r>
              <a:rPr lang="en-GB" sz="1400" dirty="0">
                <a:solidFill>
                  <a:schemeClr val="bg1"/>
                </a:solidFill>
                <a:latin typeface="Arial"/>
                <a:cs typeface="Calibri"/>
              </a:rPr>
              <a:t>During the pandemic, spending rose consistently in summer months (from a low post-restrictions </a:t>
            </a:r>
            <a:r>
              <a:rPr lang="en-GB" sz="1400">
                <a:solidFill>
                  <a:schemeClr val="bg1"/>
                </a:solidFill>
                <a:latin typeface="Arial"/>
                <a:cs typeface="Calibri"/>
              </a:rPr>
              <a:t>level). </a:t>
            </a:r>
            <a:r>
              <a:rPr lang="en-GB" sz="1400" dirty="0">
                <a:solidFill>
                  <a:schemeClr val="bg1"/>
                </a:solidFill>
                <a:latin typeface="Arial"/>
                <a:cs typeface="Calibri"/>
              </a:rPr>
              <a:t>In 2020 and 2021, September spend was around 20-30% above July spend.</a:t>
            </a:r>
          </a:p>
          <a:p>
            <a:pPr>
              <a:spcBef>
                <a:spcPts val="1000"/>
              </a:spcBef>
            </a:pPr>
            <a:r>
              <a:rPr lang="en-GB" sz="1400" dirty="0">
                <a:solidFill>
                  <a:schemeClr val="bg1"/>
                </a:solidFill>
                <a:latin typeface="Arial"/>
                <a:cs typeface="Calibri"/>
              </a:rPr>
              <a:t>In September 2022, however, there was </a:t>
            </a:r>
            <a:r>
              <a:rPr lang="en-GB" sz="1400" b="1" dirty="0">
                <a:solidFill>
                  <a:schemeClr val="bg1"/>
                </a:solidFill>
                <a:latin typeface="Arial"/>
                <a:cs typeface="Calibri"/>
              </a:rPr>
              <a:t>a decrease</a:t>
            </a:r>
            <a:r>
              <a:rPr lang="en-GB" sz="1400" dirty="0">
                <a:solidFill>
                  <a:schemeClr val="bg1"/>
                </a:solidFill>
                <a:latin typeface="Arial"/>
                <a:cs typeface="Calibri"/>
              </a:rPr>
              <a:t> in retail spend of 7% since July.</a:t>
            </a:r>
          </a:p>
          <a:p>
            <a:pPr>
              <a:spcBef>
                <a:spcPts val="1000"/>
              </a:spcBef>
            </a:pPr>
            <a:endParaRPr lang="en-GB" sz="1400" dirty="0">
              <a:solidFill>
                <a:schemeClr val="bg1"/>
              </a:solidFill>
              <a:latin typeface="Arial"/>
              <a:cs typeface="Calibri"/>
            </a:endParaRPr>
          </a:p>
          <a:p>
            <a:pPr>
              <a:spcBef>
                <a:spcPts val="1000"/>
              </a:spcBef>
            </a:pPr>
            <a:endParaRPr lang="en-GB" sz="1400" dirty="0">
              <a:solidFill>
                <a:schemeClr val="bg1"/>
              </a:solidFill>
              <a:latin typeface="Arial"/>
              <a:cs typeface="Calibri"/>
            </a:endParaRPr>
          </a:p>
          <a:p>
            <a:pPr>
              <a:spcBef>
                <a:spcPts val="1000"/>
              </a:spcBef>
            </a:pPr>
            <a:endParaRPr lang="en-GB" sz="1400" dirty="0">
              <a:solidFill>
                <a:schemeClr val="bg1"/>
              </a:solidFill>
              <a:latin typeface="Arial"/>
              <a:cs typeface="Calibri"/>
            </a:endParaRPr>
          </a:p>
          <a:p>
            <a:endParaRPr lang="en-GB" sz="1400" dirty="0">
              <a:solidFill>
                <a:schemeClr val="bg1"/>
              </a:solidFill>
              <a:latin typeface="Arial"/>
              <a:cs typeface="Calibri"/>
            </a:endParaRPr>
          </a:p>
        </p:txBody>
      </p:sp>
      <p:sp>
        <p:nvSpPr>
          <p:cNvPr id="6" name="Rectangle 5">
            <a:extLst>
              <a:ext uri="{FF2B5EF4-FFF2-40B4-BE49-F238E27FC236}">
                <a16:creationId xmlns:a16="http://schemas.microsoft.com/office/drawing/2014/main" id="{37ED9B46-C8DD-03D5-6643-A796DBD1199D}"/>
              </a:ext>
            </a:extLst>
          </p:cNvPr>
          <p:cNvSpPr/>
          <p:nvPr/>
        </p:nvSpPr>
        <p:spPr>
          <a:xfrm>
            <a:off x="447306" y="575500"/>
            <a:ext cx="75594" cy="705793"/>
          </a:xfrm>
          <a:prstGeom prst="rect">
            <a:avLst/>
          </a:prstGeom>
          <a:solidFill>
            <a:srgbClr val="6DA7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8772730E-378E-42F2-4955-213BB8EA2B49}"/>
              </a:ext>
            </a:extLst>
          </p:cNvPr>
          <p:cNvSpPr txBox="1"/>
          <p:nvPr/>
        </p:nvSpPr>
        <p:spPr>
          <a:xfrm>
            <a:off x="5759597" y="6465692"/>
            <a:ext cx="2715881" cy="25391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50" i="1" dirty="0">
                <a:solidFill>
                  <a:srgbClr val="7F7F7F"/>
                </a:solidFill>
                <a:latin typeface="Arial"/>
              </a:rPr>
              <a:t>Anonymised &amp; Aggregated by Mastercard</a:t>
            </a:r>
            <a:endParaRPr lang="en-GB" sz="1050" i="1">
              <a:cs typeface="Calibri"/>
            </a:endParaRPr>
          </a:p>
        </p:txBody>
      </p:sp>
      <p:sp>
        <p:nvSpPr>
          <p:cNvPr id="14" name="TextBox 13">
            <a:extLst>
              <a:ext uri="{FF2B5EF4-FFF2-40B4-BE49-F238E27FC236}">
                <a16:creationId xmlns:a16="http://schemas.microsoft.com/office/drawing/2014/main" id="{4B7D8418-2504-3290-9D6B-0B1250B8BDC7}"/>
              </a:ext>
            </a:extLst>
          </p:cNvPr>
          <p:cNvSpPr txBox="1"/>
          <p:nvPr/>
        </p:nvSpPr>
        <p:spPr>
          <a:xfrm>
            <a:off x="537411" y="591415"/>
            <a:ext cx="7523676" cy="677108"/>
          </a:xfrm>
          <a:prstGeom prst="rect">
            <a:avLst/>
          </a:prstGeom>
          <a:noFill/>
        </p:spPr>
        <p:txBody>
          <a:bodyPr wrap="square" lIns="91440" tIns="45720" rIns="91440" bIns="45720" rtlCol="0" anchor="t">
            <a:spAutoFit/>
          </a:bodyPr>
          <a:lstStyle/>
          <a:p>
            <a:r>
              <a:rPr lang="en-GB" sz="2400" b="1" dirty="0">
                <a:latin typeface="Arial"/>
                <a:cs typeface="Arial"/>
              </a:rPr>
              <a:t>RETAIL SPEND COMPARISON</a:t>
            </a:r>
            <a:endParaRPr lang="en-US" dirty="0"/>
          </a:p>
          <a:p>
            <a:r>
              <a:rPr lang="en-GB" sz="1400" dirty="0">
                <a:solidFill>
                  <a:schemeClr val="bg2">
                    <a:lumMod val="50000"/>
                  </a:schemeClr>
                </a:solidFill>
                <a:latin typeface="Arial"/>
                <a:cs typeface="Arial"/>
              </a:rPr>
              <a:t>LONDON-WIDE SPEND </a:t>
            </a:r>
          </a:p>
        </p:txBody>
      </p:sp>
      <p:pic>
        <p:nvPicPr>
          <p:cNvPr id="4" name="Picture 4" descr="Chart, line chart&#10;&#10;Description automatically generated">
            <a:extLst>
              <a:ext uri="{FF2B5EF4-FFF2-40B4-BE49-F238E27FC236}">
                <a16:creationId xmlns:a16="http://schemas.microsoft.com/office/drawing/2014/main" id="{F8170DDF-EDB8-8364-B57D-1B2A8B18E008}"/>
              </a:ext>
            </a:extLst>
          </p:cNvPr>
          <p:cNvPicPr>
            <a:picLocks noChangeAspect="1"/>
          </p:cNvPicPr>
          <p:nvPr/>
        </p:nvPicPr>
        <p:blipFill>
          <a:blip r:embed="rId3"/>
          <a:stretch>
            <a:fillRect/>
          </a:stretch>
        </p:blipFill>
        <p:spPr>
          <a:xfrm>
            <a:off x="693173" y="1539277"/>
            <a:ext cx="7358215" cy="4467706"/>
          </a:xfrm>
          <a:prstGeom prst="rect">
            <a:avLst/>
          </a:prstGeom>
        </p:spPr>
      </p:pic>
      <p:sp>
        <p:nvSpPr>
          <p:cNvPr id="5" name="TextBox 4">
            <a:extLst>
              <a:ext uri="{FF2B5EF4-FFF2-40B4-BE49-F238E27FC236}">
                <a16:creationId xmlns:a16="http://schemas.microsoft.com/office/drawing/2014/main" id="{E07D12B9-6638-3323-BE0D-0AAF15039A9B}"/>
              </a:ext>
            </a:extLst>
          </p:cNvPr>
          <p:cNvSpPr txBox="1"/>
          <p:nvPr/>
        </p:nvSpPr>
        <p:spPr>
          <a:xfrm>
            <a:off x="6630629" y="2580967"/>
            <a:ext cx="970934"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200" dirty="0">
                <a:latin typeface="Arial"/>
                <a:cs typeface="Calibri"/>
              </a:rPr>
              <a:t>-7%</a:t>
            </a:r>
            <a:endParaRPr lang="en-GB" sz="1200">
              <a:latin typeface="Arial"/>
              <a:cs typeface="Arial"/>
            </a:endParaRPr>
          </a:p>
        </p:txBody>
      </p:sp>
    </p:spTree>
    <p:extLst>
      <p:ext uri="{BB962C8B-B14F-4D97-AF65-F5344CB8AC3E}">
        <p14:creationId xmlns:p14="http://schemas.microsoft.com/office/powerpoint/2010/main" val="8513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28351DE-3C51-45D4-AC25-A39E4A3046D5}"/>
              </a:ext>
            </a:extLst>
          </p:cNvPr>
          <p:cNvSpPr/>
          <p:nvPr/>
        </p:nvSpPr>
        <p:spPr>
          <a:xfrm>
            <a:off x="8475137" y="0"/>
            <a:ext cx="3716863" cy="6863049"/>
          </a:xfrm>
          <a:prstGeom prst="rect">
            <a:avLst/>
          </a:prstGeom>
          <a:solidFill>
            <a:srgbClr val="353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2290" name="Rectangle 39">
            <a:extLst>
              <a:ext uri="{FF2B5EF4-FFF2-40B4-BE49-F238E27FC236}">
                <a16:creationId xmlns:a16="http://schemas.microsoft.com/office/drawing/2014/main" id="{3DAB0DF9-88DA-4E69-8175-E06B5D0EFAF1}"/>
              </a:ext>
            </a:extLst>
          </p:cNvPr>
          <p:cNvSpPr>
            <a:spLocks noChangeArrowheads="1"/>
          </p:cNvSpPr>
          <p:nvPr/>
        </p:nvSpPr>
        <p:spPr bwMode="auto">
          <a:xfrm>
            <a:off x="695325" y="415925"/>
            <a:ext cx="10336213" cy="689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nSpc>
                <a:spcPct val="150000"/>
              </a:lnSpc>
              <a:defRPr/>
            </a:pPr>
            <a:r>
              <a:rPr lang="en-US" altLang="en-US" sz="2900" b="1" dirty="0">
                <a:solidFill>
                  <a:srgbClr val="FFFFFF"/>
                </a:solidFill>
                <a:latin typeface="Arial"/>
                <a:cs typeface="Arial"/>
              </a:rPr>
              <a:t>JULY 2019</a:t>
            </a:r>
            <a:endParaRPr lang="en-US" dirty="0">
              <a:latin typeface="Arial"/>
              <a:cs typeface="Arial"/>
            </a:endParaRPr>
          </a:p>
        </p:txBody>
      </p:sp>
      <p:sp>
        <p:nvSpPr>
          <p:cNvPr id="16" name="TextBox 15">
            <a:extLst>
              <a:ext uri="{FF2B5EF4-FFF2-40B4-BE49-F238E27FC236}">
                <a16:creationId xmlns:a16="http://schemas.microsoft.com/office/drawing/2014/main" id="{C9579109-8C24-F1CE-FBDF-E2CD7671897B}"/>
              </a:ext>
            </a:extLst>
          </p:cNvPr>
          <p:cNvSpPr txBox="1"/>
          <p:nvPr/>
        </p:nvSpPr>
        <p:spPr>
          <a:xfrm>
            <a:off x="8641556" y="932259"/>
            <a:ext cx="3409948" cy="53450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000"/>
              </a:spcBef>
            </a:pPr>
            <a:r>
              <a:rPr lang="en-GB" sz="1400" dirty="0">
                <a:solidFill>
                  <a:schemeClr val="bg1"/>
                </a:solidFill>
                <a:latin typeface="Arial"/>
                <a:cs typeface="Calibri"/>
              </a:rPr>
              <a:t>Town centres in London can be classified into </a:t>
            </a:r>
            <a:r>
              <a:rPr lang="en-GB" sz="1400" dirty="0">
                <a:solidFill>
                  <a:schemeClr val="bg1"/>
                </a:solidFill>
                <a:latin typeface="Arial"/>
                <a:ea typeface="+mn-lt"/>
                <a:cs typeface="+mn-lt"/>
              </a:rPr>
              <a:t>categories: International, Metropolitan, Major and District centres, recognising their differences in size and function. High streets here are defined as those outside larger town centres, servicing more local communities. </a:t>
            </a:r>
            <a:endParaRPr lang="en-GB" sz="1400" b="1" dirty="0">
              <a:solidFill>
                <a:schemeClr val="bg1"/>
              </a:solidFill>
              <a:latin typeface="Arial"/>
              <a:cs typeface="Calibri"/>
            </a:endParaRPr>
          </a:p>
          <a:p>
            <a:pPr>
              <a:spcBef>
                <a:spcPts val="1000"/>
              </a:spcBef>
            </a:pPr>
            <a:r>
              <a:rPr lang="en-GB" sz="1400" b="1" dirty="0">
                <a:solidFill>
                  <a:schemeClr val="bg1"/>
                </a:solidFill>
                <a:latin typeface="Arial"/>
                <a:cs typeface="Calibri"/>
              </a:rPr>
              <a:t>The decrease in spend for major town centres is almost double that for smaller district centres. </a:t>
            </a:r>
            <a:endParaRPr lang="en-GB">
              <a:solidFill>
                <a:schemeClr val="bg1"/>
              </a:solidFill>
            </a:endParaRPr>
          </a:p>
          <a:p>
            <a:pPr>
              <a:spcBef>
                <a:spcPts val="1000"/>
              </a:spcBef>
            </a:pPr>
            <a:r>
              <a:rPr lang="en-GB" sz="1400" dirty="0">
                <a:solidFill>
                  <a:schemeClr val="bg1"/>
                </a:solidFill>
                <a:latin typeface="Arial"/>
                <a:cs typeface="Calibri"/>
              </a:rPr>
              <a:t>Splitting the change in retail spend from July to September 2022 by town centre type, larger centres with significant service and leisure functions have a greater decrease in spend of around 8%.</a:t>
            </a:r>
          </a:p>
          <a:p>
            <a:pPr>
              <a:spcBef>
                <a:spcPts val="1000"/>
              </a:spcBef>
            </a:pPr>
            <a:r>
              <a:rPr lang="en-GB" sz="1400" dirty="0">
                <a:solidFill>
                  <a:schemeClr val="bg1"/>
                </a:solidFill>
                <a:latin typeface="Arial"/>
                <a:cs typeface="Calibri"/>
              </a:rPr>
              <a:t>District and smaller high streets which typically serve a more localised catchment experience a smaller decrease in retail spend, on average 5.5%.</a:t>
            </a:r>
          </a:p>
          <a:p>
            <a:pPr>
              <a:spcBef>
                <a:spcPts val="1000"/>
              </a:spcBef>
            </a:pPr>
            <a:endParaRPr lang="en-GB" sz="1400" dirty="0">
              <a:solidFill>
                <a:schemeClr val="bg1"/>
              </a:solidFill>
              <a:latin typeface="Arial"/>
              <a:cs typeface="Calibri"/>
            </a:endParaRPr>
          </a:p>
          <a:p>
            <a:endParaRPr lang="en-GB" sz="1400" dirty="0">
              <a:solidFill>
                <a:schemeClr val="bg1"/>
              </a:solidFill>
              <a:latin typeface="Arial"/>
              <a:cs typeface="Calibri"/>
            </a:endParaRPr>
          </a:p>
        </p:txBody>
      </p:sp>
      <p:sp>
        <p:nvSpPr>
          <p:cNvPr id="6" name="Rectangle 5">
            <a:extLst>
              <a:ext uri="{FF2B5EF4-FFF2-40B4-BE49-F238E27FC236}">
                <a16:creationId xmlns:a16="http://schemas.microsoft.com/office/drawing/2014/main" id="{37ED9B46-C8DD-03D5-6643-A796DBD1199D}"/>
              </a:ext>
            </a:extLst>
          </p:cNvPr>
          <p:cNvSpPr/>
          <p:nvPr/>
        </p:nvSpPr>
        <p:spPr>
          <a:xfrm>
            <a:off x="447306" y="575500"/>
            <a:ext cx="75594" cy="705793"/>
          </a:xfrm>
          <a:prstGeom prst="rect">
            <a:avLst/>
          </a:prstGeom>
          <a:solidFill>
            <a:srgbClr val="6DA7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3" descr="Chart, waterfall chart&#10;&#10;Description automatically generated">
            <a:extLst>
              <a:ext uri="{FF2B5EF4-FFF2-40B4-BE49-F238E27FC236}">
                <a16:creationId xmlns:a16="http://schemas.microsoft.com/office/drawing/2014/main" id="{2DFDBA61-2B88-6531-D5AC-BB01151AF6F4}"/>
              </a:ext>
            </a:extLst>
          </p:cNvPr>
          <p:cNvPicPr>
            <a:picLocks noChangeAspect="1"/>
          </p:cNvPicPr>
          <p:nvPr/>
        </p:nvPicPr>
        <p:blipFill>
          <a:blip r:embed="rId3"/>
          <a:stretch>
            <a:fillRect/>
          </a:stretch>
        </p:blipFill>
        <p:spPr>
          <a:xfrm>
            <a:off x="695842" y="1850062"/>
            <a:ext cx="6606362" cy="4085271"/>
          </a:xfrm>
          <a:prstGeom prst="rect">
            <a:avLst/>
          </a:prstGeom>
        </p:spPr>
      </p:pic>
      <p:sp>
        <p:nvSpPr>
          <p:cNvPr id="13" name="TextBox 12">
            <a:extLst>
              <a:ext uri="{FF2B5EF4-FFF2-40B4-BE49-F238E27FC236}">
                <a16:creationId xmlns:a16="http://schemas.microsoft.com/office/drawing/2014/main" id="{48A76D97-0839-D212-05BF-E08D0AB0B74E}"/>
              </a:ext>
            </a:extLst>
          </p:cNvPr>
          <p:cNvSpPr txBox="1"/>
          <p:nvPr/>
        </p:nvSpPr>
        <p:spPr>
          <a:xfrm>
            <a:off x="5759597" y="6465692"/>
            <a:ext cx="2715881" cy="25391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50" i="1" dirty="0">
                <a:solidFill>
                  <a:srgbClr val="7F7F7F"/>
                </a:solidFill>
                <a:latin typeface="Arial"/>
              </a:rPr>
              <a:t>Anonymised &amp; Aggregated by Mastercard</a:t>
            </a:r>
            <a:endParaRPr lang="en-GB" sz="1050" i="1">
              <a:cs typeface="Calibri"/>
            </a:endParaRPr>
          </a:p>
        </p:txBody>
      </p:sp>
      <p:sp>
        <p:nvSpPr>
          <p:cNvPr id="20" name="TextBox 19">
            <a:extLst>
              <a:ext uri="{FF2B5EF4-FFF2-40B4-BE49-F238E27FC236}">
                <a16:creationId xmlns:a16="http://schemas.microsoft.com/office/drawing/2014/main" id="{11CA42DF-1364-3BA5-060D-1999676D30FA}"/>
              </a:ext>
            </a:extLst>
          </p:cNvPr>
          <p:cNvSpPr txBox="1"/>
          <p:nvPr/>
        </p:nvSpPr>
        <p:spPr>
          <a:xfrm>
            <a:off x="537411" y="591415"/>
            <a:ext cx="7523676" cy="677108"/>
          </a:xfrm>
          <a:prstGeom prst="rect">
            <a:avLst/>
          </a:prstGeom>
          <a:noFill/>
        </p:spPr>
        <p:txBody>
          <a:bodyPr wrap="square" lIns="91440" tIns="45720" rIns="91440" bIns="45720" rtlCol="0" anchor="t">
            <a:spAutoFit/>
          </a:bodyPr>
          <a:lstStyle/>
          <a:p>
            <a:r>
              <a:rPr lang="en-GB" sz="2400" b="1" dirty="0">
                <a:latin typeface="Arial"/>
                <a:cs typeface="Arial"/>
              </a:rPr>
              <a:t>SPEND BY TOWN CENTRE TYPE</a:t>
            </a:r>
            <a:endParaRPr lang="en-US" dirty="0"/>
          </a:p>
          <a:p>
            <a:r>
              <a:rPr lang="en-GB" sz="1400" dirty="0">
                <a:solidFill>
                  <a:schemeClr val="bg2">
                    <a:lumMod val="50000"/>
                  </a:schemeClr>
                </a:solidFill>
                <a:latin typeface="Arial"/>
                <a:cs typeface="Arial"/>
              </a:rPr>
              <a:t>TOWN CENTRE LEVEL SPEND</a:t>
            </a:r>
            <a:endParaRPr lang="en-GB" dirty="0">
              <a:solidFill>
                <a:schemeClr val="bg2">
                  <a:lumMod val="50000"/>
                </a:schemeClr>
              </a:solidFill>
            </a:endParaRPr>
          </a:p>
        </p:txBody>
      </p:sp>
    </p:spTree>
    <p:extLst>
      <p:ext uri="{BB962C8B-B14F-4D97-AF65-F5344CB8AC3E}">
        <p14:creationId xmlns:p14="http://schemas.microsoft.com/office/powerpoint/2010/main" val="16864723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82bca1f3-752a-4516-90a7-57e6f1bcb012" xsi:nil="true"/>
    <lcf76f155ced4ddcb4097134ff3c332f xmlns="82bca1f3-752a-4516-90a7-57e6f1bcb012">
      <Terms xmlns="http://schemas.microsoft.com/office/infopath/2007/PartnerControls"/>
    </lcf76f155ced4ddcb4097134ff3c332f>
    <TaxCatchAll xmlns="08ac19e7-f86f-482f-89bd-19206fe1843a" xsi:nil="true"/>
    <SharedWithUsers xmlns="08ac19e7-f86f-482f-89bd-19206fe1843a">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8DCCC779D7674FB4573CC179975160" ma:contentTypeVersion="16" ma:contentTypeDescription="Create a new document." ma:contentTypeScope="" ma:versionID="490eb8b26d215d680ee65b57d0e6589c">
  <xsd:schema xmlns:xsd="http://www.w3.org/2001/XMLSchema" xmlns:xs="http://www.w3.org/2001/XMLSchema" xmlns:p="http://schemas.microsoft.com/office/2006/metadata/properties" xmlns:ns2="82bca1f3-752a-4516-90a7-57e6f1bcb012" xmlns:ns3="08ac19e7-f86f-482f-89bd-19206fe1843a" targetNamespace="http://schemas.microsoft.com/office/2006/metadata/properties" ma:root="true" ma:fieldsID="d024a5d34519155cf53abc7b427e67eb" ns2:_="" ns3:_="">
    <xsd:import namespace="82bca1f3-752a-4516-90a7-57e6f1bcb012"/>
    <xsd:import namespace="08ac19e7-f86f-482f-89bd-19206fe1843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bca1f3-752a-4516-90a7-57e6f1bcb0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651981c-07c9-48be-a366-aa18a08a638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8ac19e7-f86f-482f-89bd-19206fe1843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346cd0a-2848-4f17-9d33-dc4e32799b40}" ma:internalName="TaxCatchAll" ma:showField="CatchAllData" ma:web="08ac19e7-f86f-482f-89bd-19206fe184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5DD20D-71D9-4151-B886-563CAB73B421}">
  <ds:schemaRefs>
    <ds:schemaRef ds:uri="http://schemas.openxmlformats.org/package/2006/metadata/core-properties"/>
    <ds:schemaRef ds:uri="http://purl.org/dc/terms/"/>
    <ds:schemaRef ds:uri="http://schemas.microsoft.com/office/infopath/2007/PartnerControls"/>
    <ds:schemaRef ds:uri="http://purl.org/dc/dcmitype/"/>
    <ds:schemaRef ds:uri="http://schemas.microsoft.com/office/2006/documentManagement/types"/>
    <ds:schemaRef ds:uri="08ac19e7-f86f-482f-89bd-19206fe1843a"/>
    <ds:schemaRef ds:uri="http://purl.org/dc/elements/1.1/"/>
    <ds:schemaRef ds:uri="http://schemas.microsoft.com/office/2006/metadata/properties"/>
    <ds:schemaRef ds:uri="82bca1f3-752a-4516-90a7-57e6f1bcb012"/>
    <ds:schemaRef ds:uri="http://www.w3.org/XML/1998/namespace"/>
  </ds:schemaRefs>
</ds:datastoreItem>
</file>

<file path=customXml/itemProps2.xml><?xml version="1.0" encoding="utf-8"?>
<ds:datastoreItem xmlns:ds="http://schemas.openxmlformats.org/officeDocument/2006/customXml" ds:itemID="{6787E7C8-E772-41B4-B626-D80FCC9E3E6D}">
  <ds:schemaRefs>
    <ds:schemaRef ds:uri="http://schemas.microsoft.com/sharepoint/v3/contenttype/forms"/>
  </ds:schemaRefs>
</ds:datastoreItem>
</file>

<file path=customXml/itemProps3.xml><?xml version="1.0" encoding="utf-8"?>
<ds:datastoreItem xmlns:ds="http://schemas.openxmlformats.org/officeDocument/2006/customXml" ds:itemID="{0C03F18D-0ECD-47E7-9B97-232D75F38B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bca1f3-752a-4516-90a7-57e6f1bcb012"/>
    <ds:schemaRef ds:uri="08ac19e7-f86f-482f-89bd-19206fe184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TotalTime>
  <Words>372</Words>
  <Application>Microsoft Office PowerPoint</Application>
  <PresentationFormat>Widescreen</PresentationFormat>
  <Paragraphs>37</Paragraphs>
  <Slides>4</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Calibri Light</vt:lpstr>
      <vt:lpstr>HelveticaNeue-Light</vt:lpstr>
      <vt:lpstr>office theme</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Paul Hodgson1</cp:lastModifiedBy>
  <cp:revision>342</cp:revision>
  <dcterms:created xsi:type="dcterms:W3CDTF">2022-11-01T14:39:39Z</dcterms:created>
  <dcterms:modified xsi:type="dcterms:W3CDTF">2022-11-10T14:26:25Z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0x010100658DCCC779D7674FB4573CC179975160</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